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"/>
  </p:handoutMasterIdLst>
  <p:sldIdLst>
    <p:sldId id="258" r:id="rId2"/>
  </p:sldIdLst>
  <p:sldSz cx="10799763" cy="7559675"/>
  <p:notesSz cx="6792913" cy="9925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12"/>
    <p:restoredTop sz="86408"/>
  </p:normalViewPr>
  <p:slideViewPr>
    <p:cSldViewPr snapToGrid="0" snapToObjects="1">
      <p:cViewPr varScale="1">
        <p:scale>
          <a:sx n="104" d="100"/>
          <a:sy n="104" d="100"/>
        </p:scale>
        <p:origin x="1866" y="108"/>
      </p:cViewPr>
      <p:guideLst>
        <p:guide orient="horz" pos="2381"/>
        <p:guide pos="34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6" d="100"/>
          <a:sy n="136" d="100"/>
        </p:scale>
        <p:origin x="58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3595" cy="497976"/>
          </a:xfrm>
          <a:prstGeom prst="rect">
            <a:avLst/>
          </a:prstGeom>
        </p:spPr>
        <p:txBody>
          <a:bodyPr vert="horz" lIns="91383" tIns="45692" rIns="91383" bIns="4569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7748" y="0"/>
            <a:ext cx="2943595" cy="497976"/>
          </a:xfrm>
          <a:prstGeom prst="rect">
            <a:avLst/>
          </a:prstGeom>
        </p:spPr>
        <p:txBody>
          <a:bodyPr vert="horz" lIns="91383" tIns="45692" rIns="91383" bIns="45692" rtlCol="0"/>
          <a:lstStyle>
            <a:lvl1pPr algn="r">
              <a:defRPr sz="1200"/>
            </a:lvl1pPr>
          </a:lstStyle>
          <a:p>
            <a:fld id="{454B2D81-63EF-7A47-9FE4-33BEF27D41DD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27078"/>
            <a:ext cx="2943595" cy="497975"/>
          </a:xfrm>
          <a:prstGeom prst="rect">
            <a:avLst/>
          </a:prstGeom>
        </p:spPr>
        <p:txBody>
          <a:bodyPr vert="horz" lIns="91383" tIns="45692" rIns="91383" bIns="4569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7748" y="9427078"/>
            <a:ext cx="2943595" cy="497975"/>
          </a:xfrm>
          <a:prstGeom prst="rect">
            <a:avLst/>
          </a:prstGeom>
        </p:spPr>
        <p:txBody>
          <a:bodyPr vert="horz" lIns="91383" tIns="45692" rIns="91383" bIns="45692" rtlCol="0" anchor="b"/>
          <a:lstStyle>
            <a:lvl1pPr algn="r">
              <a:defRPr sz="1200"/>
            </a:lvl1pPr>
          </a:lstStyle>
          <a:p>
            <a:fld id="{D77F6DA2-EA21-DE43-8B4A-273832C94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013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237197"/>
            <a:ext cx="9179799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970580"/>
            <a:ext cx="8099822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3603-2B24-C842-A49D-3602C86105EA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3060-62B5-3948-9CD3-C338F57BEA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3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3603-2B24-C842-A49D-3602C86105EA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3060-62B5-3948-9CD3-C338F57BEA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05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402483"/>
            <a:ext cx="2328699" cy="640647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402483"/>
            <a:ext cx="6851100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3603-2B24-C842-A49D-3602C86105EA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3060-62B5-3948-9CD3-C338F57BEA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73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3603-2B24-C842-A49D-3602C86105EA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3060-62B5-3948-9CD3-C338F57BEA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95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884671"/>
            <a:ext cx="931479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5059035"/>
            <a:ext cx="931479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3603-2B24-C842-A49D-3602C86105EA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3060-62B5-3948-9CD3-C338F57BEA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0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012414"/>
            <a:ext cx="4589899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012414"/>
            <a:ext cx="4589899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3603-2B24-C842-A49D-3602C86105EA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3060-62B5-3948-9CD3-C338F57BEA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37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02484"/>
            <a:ext cx="9314796" cy="1461188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1853171"/>
            <a:ext cx="45688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2761381"/>
            <a:ext cx="456880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1853171"/>
            <a:ext cx="459130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2761381"/>
            <a:ext cx="4591306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3603-2B24-C842-A49D-3602C86105EA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3060-62B5-3948-9CD3-C338F57BEA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2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3603-2B24-C842-A49D-3602C86105EA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3060-62B5-3948-9CD3-C338F57BEA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76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3603-2B24-C842-A49D-3602C86105EA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3060-62B5-3948-9CD3-C338F57BEA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45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03978"/>
            <a:ext cx="3483205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088455"/>
            <a:ext cx="546738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267902"/>
            <a:ext cx="3483205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3603-2B24-C842-A49D-3602C86105EA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3060-62B5-3948-9CD3-C338F57BEA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75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03978"/>
            <a:ext cx="3483205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088455"/>
            <a:ext cx="546738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267902"/>
            <a:ext cx="3483205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3603-2B24-C842-A49D-3602C86105EA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3060-62B5-3948-9CD3-C338F57BEA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0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402484"/>
            <a:ext cx="931479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012414"/>
            <a:ext cx="931479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C3603-2B24-C842-A49D-3602C86105EA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3060-62B5-3948-9CD3-C338F57BEA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760"/>
          <p:cNvSpPr/>
          <p:nvPr/>
        </p:nvSpPr>
        <p:spPr>
          <a:xfrm>
            <a:off x="2542409" y="1269653"/>
            <a:ext cx="1928191" cy="5495869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r>
              <a:rPr lang="fr-FR" sz="4267" dirty="0"/>
              <a:t>       </a:t>
            </a:r>
            <a:endParaRPr sz="4267" dirty="0"/>
          </a:p>
        </p:txBody>
      </p:sp>
      <p:sp>
        <p:nvSpPr>
          <p:cNvPr id="322" name="Shape 760"/>
          <p:cNvSpPr/>
          <p:nvPr/>
        </p:nvSpPr>
        <p:spPr>
          <a:xfrm>
            <a:off x="6485221" y="1275836"/>
            <a:ext cx="2046640" cy="5495869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r>
              <a:rPr lang="fr-FR" sz="4267" dirty="0"/>
              <a:t>       </a:t>
            </a:r>
          </a:p>
        </p:txBody>
      </p:sp>
      <p:sp>
        <p:nvSpPr>
          <p:cNvPr id="207" name="Freeform 13"/>
          <p:cNvSpPr>
            <a:spLocks/>
          </p:cNvSpPr>
          <p:nvPr/>
        </p:nvSpPr>
        <p:spPr bwMode="auto">
          <a:xfrm rot="5400000">
            <a:off x="3298660" y="395259"/>
            <a:ext cx="387658" cy="1795358"/>
          </a:xfrm>
          <a:custGeom>
            <a:avLst/>
            <a:gdLst>
              <a:gd name="T0" fmla="*/ 3139 w 3139"/>
              <a:gd name="T1" fmla="*/ 301 h 744"/>
              <a:gd name="T2" fmla="*/ 3135 w 3139"/>
              <a:gd name="T3" fmla="*/ 297 h 744"/>
              <a:gd name="T4" fmla="*/ 2925 w 3139"/>
              <a:gd name="T5" fmla="*/ 368 h 744"/>
              <a:gd name="T6" fmla="*/ 2663 w 3139"/>
              <a:gd name="T7" fmla="*/ 0 h 744"/>
              <a:gd name="T8" fmla="*/ 0 w 3139"/>
              <a:gd name="T9" fmla="*/ 0 h 744"/>
              <a:gd name="T10" fmla="*/ 0 w 3139"/>
              <a:gd name="T11" fmla="*/ 744 h 744"/>
              <a:gd name="T12" fmla="*/ 2663 w 3139"/>
              <a:gd name="T13" fmla="*/ 744 h 744"/>
              <a:gd name="T14" fmla="*/ 2925 w 3139"/>
              <a:gd name="T15" fmla="*/ 376 h 744"/>
              <a:gd name="T16" fmla="*/ 3135 w 3139"/>
              <a:gd name="T17" fmla="*/ 447 h 744"/>
              <a:gd name="T18" fmla="*/ 3139 w 3139"/>
              <a:gd name="T19" fmla="*/ 443 h 744"/>
              <a:gd name="T20" fmla="*/ 2929 w 3139"/>
              <a:gd name="T21" fmla="*/ 372 h 744"/>
              <a:gd name="T22" fmla="*/ 3139 w 3139"/>
              <a:gd name="T23" fmla="*/ 301 h 744"/>
              <a:gd name="connsiteX0" fmla="*/ 11620 w 11620"/>
              <a:gd name="connsiteY0" fmla="*/ 4071 h 10000"/>
              <a:gd name="connsiteX1" fmla="*/ 9987 w 11620"/>
              <a:gd name="connsiteY1" fmla="*/ 3992 h 10000"/>
              <a:gd name="connsiteX2" fmla="*/ 9318 w 11620"/>
              <a:gd name="connsiteY2" fmla="*/ 4946 h 10000"/>
              <a:gd name="connsiteX3" fmla="*/ 8484 w 11620"/>
              <a:gd name="connsiteY3" fmla="*/ 0 h 10000"/>
              <a:gd name="connsiteX4" fmla="*/ 0 w 11620"/>
              <a:gd name="connsiteY4" fmla="*/ 0 h 10000"/>
              <a:gd name="connsiteX5" fmla="*/ 0 w 11620"/>
              <a:gd name="connsiteY5" fmla="*/ 10000 h 10000"/>
              <a:gd name="connsiteX6" fmla="*/ 8484 w 11620"/>
              <a:gd name="connsiteY6" fmla="*/ 10000 h 10000"/>
              <a:gd name="connsiteX7" fmla="*/ 9318 w 11620"/>
              <a:gd name="connsiteY7" fmla="*/ 5054 h 10000"/>
              <a:gd name="connsiteX8" fmla="*/ 9987 w 11620"/>
              <a:gd name="connsiteY8" fmla="*/ 6008 h 10000"/>
              <a:gd name="connsiteX9" fmla="*/ 10000 w 11620"/>
              <a:gd name="connsiteY9" fmla="*/ 5954 h 10000"/>
              <a:gd name="connsiteX10" fmla="*/ 9331 w 11620"/>
              <a:gd name="connsiteY10" fmla="*/ 5000 h 10000"/>
              <a:gd name="connsiteX11" fmla="*/ 11620 w 11620"/>
              <a:gd name="connsiteY11" fmla="*/ 4071 h 10000"/>
              <a:gd name="connsiteX0" fmla="*/ 11620 w 11620"/>
              <a:gd name="connsiteY0" fmla="*/ 4071 h 10000"/>
              <a:gd name="connsiteX1" fmla="*/ 9987 w 11620"/>
              <a:gd name="connsiteY1" fmla="*/ 3992 h 10000"/>
              <a:gd name="connsiteX2" fmla="*/ 9318 w 11620"/>
              <a:gd name="connsiteY2" fmla="*/ 4946 h 10000"/>
              <a:gd name="connsiteX3" fmla="*/ 8484 w 11620"/>
              <a:gd name="connsiteY3" fmla="*/ 0 h 10000"/>
              <a:gd name="connsiteX4" fmla="*/ 0 w 11620"/>
              <a:gd name="connsiteY4" fmla="*/ 0 h 10000"/>
              <a:gd name="connsiteX5" fmla="*/ 0 w 11620"/>
              <a:gd name="connsiteY5" fmla="*/ 10000 h 10000"/>
              <a:gd name="connsiteX6" fmla="*/ 8484 w 11620"/>
              <a:gd name="connsiteY6" fmla="*/ 10000 h 10000"/>
              <a:gd name="connsiteX7" fmla="*/ 9318 w 11620"/>
              <a:gd name="connsiteY7" fmla="*/ 5054 h 10000"/>
              <a:gd name="connsiteX8" fmla="*/ 9987 w 11620"/>
              <a:gd name="connsiteY8" fmla="*/ 6008 h 10000"/>
              <a:gd name="connsiteX9" fmla="*/ 10000 w 11620"/>
              <a:gd name="connsiteY9" fmla="*/ 5954 h 10000"/>
              <a:gd name="connsiteX10" fmla="*/ 11490 w 11620"/>
              <a:gd name="connsiteY10" fmla="*/ 5025 h 10000"/>
              <a:gd name="connsiteX11" fmla="*/ 11620 w 11620"/>
              <a:gd name="connsiteY11" fmla="*/ 4071 h 10000"/>
              <a:gd name="connsiteX0" fmla="*/ 11620 w 12902"/>
              <a:gd name="connsiteY0" fmla="*/ 4071 h 10000"/>
              <a:gd name="connsiteX1" fmla="*/ 9987 w 12902"/>
              <a:gd name="connsiteY1" fmla="*/ 3992 h 10000"/>
              <a:gd name="connsiteX2" fmla="*/ 9318 w 12902"/>
              <a:gd name="connsiteY2" fmla="*/ 4946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9318 w 12902"/>
              <a:gd name="connsiteY7" fmla="*/ 5054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11" fmla="*/ 11620 w 12902"/>
              <a:gd name="connsiteY11" fmla="*/ 4071 h 10000"/>
              <a:gd name="connsiteX0" fmla="*/ 11620 w 12902"/>
              <a:gd name="connsiteY0" fmla="*/ 4071 h 10000"/>
              <a:gd name="connsiteX1" fmla="*/ 9987 w 12902"/>
              <a:gd name="connsiteY1" fmla="*/ 3992 h 10000"/>
              <a:gd name="connsiteX2" fmla="*/ 9318 w 12902"/>
              <a:gd name="connsiteY2" fmla="*/ 4946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11" fmla="*/ 11620 w 12902"/>
              <a:gd name="connsiteY11" fmla="*/ 4071 h 10000"/>
              <a:gd name="connsiteX0" fmla="*/ 11620 w 12902"/>
              <a:gd name="connsiteY0" fmla="*/ 4071 h 10000"/>
              <a:gd name="connsiteX1" fmla="*/ 9987 w 12902"/>
              <a:gd name="connsiteY1" fmla="*/ 3992 h 10000"/>
              <a:gd name="connsiteX2" fmla="*/ 10398 w 12902"/>
              <a:gd name="connsiteY2" fmla="*/ 3267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11" fmla="*/ 11620 w 12902"/>
              <a:gd name="connsiteY11" fmla="*/ 4071 h 10000"/>
              <a:gd name="connsiteX0" fmla="*/ 11490 w 12902"/>
              <a:gd name="connsiteY0" fmla="*/ 5025 h 10000"/>
              <a:gd name="connsiteX1" fmla="*/ 9987 w 12902"/>
              <a:gd name="connsiteY1" fmla="*/ 3992 h 10000"/>
              <a:gd name="connsiteX2" fmla="*/ 10398 w 12902"/>
              <a:gd name="connsiteY2" fmla="*/ 3267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0" fmla="*/ 12902 w 12902"/>
              <a:gd name="connsiteY0" fmla="*/ 6743 h 10000"/>
              <a:gd name="connsiteX1" fmla="*/ 9987 w 12902"/>
              <a:gd name="connsiteY1" fmla="*/ 3992 h 10000"/>
              <a:gd name="connsiteX2" fmla="*/ 10398 w 12902"/>
              <a:gd name="connsiteY2" fmla="*/ 3267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0" fmla="*/ 9987 w 11477"/>
              <a:gd name="connsiteY0" fmla="*/ 6008 h 10000"/>
              <a:gd name="connsiteX1" fmla="*/ 9987 w 11477"/>
              <a:gd name="connsiteY1" fmla="*/ 3992 h 10000"/>
              <a:gd name="connsiteX2" fmla="*/ 10398 w 11477"/>
              <a:gd name="connsiteY2" fmla="*/ 3267 h 10000"/>
              <a:gd name="connsiteX3" fmla="*/ 8484 w 11477"/>
              <a:gd name="connsiteY3" fmla="*/ 0 h 10000"/>
              <a:gd name="connsiteX4" fmla="*/ 0 w 11477"/>
              <a:gd name="connsiteY4" fmla="*/ 0 h 10000"/>
              <a:gd name="connsiteX5" fmla="*/ 0 w 11477"/>
              <a:gd name="connsiteY5" fmla="*/ 10000 h 10000"/>
              <a:gd name="connsiteX6" fmla="*/ 8484 w 11477"/>
              <a:gd name="connsiteY6" fmla="*/ 10000 h 10000"/>
              <a:gd name="connsiteX7" fmla="*/ 11477 w 11477"/>
              <a:gd name="connsiteY7" fmla="*/ 7420 h 10000"/>
              <a:gd name="connsiteX8" fmla="*/ 9987 w 11477"/>
              <a:gd name="connsiteY8" fmla="*/ 6008 h 10000"/>
              <a:gd name="connsiteX0" fmla="*/ 9987 w 10398"/>
              <a:gd name="connsiteY0" fmla="*/ 6008 h 10000"/>
              <a:gd name="connsiteX1" fmla="*/ 9987 w 10398"/>
              <a:gd name="connsiteY1" fmla="*/ 3992 h 10000"/>
              <a:gd name="connsiteX2" fmla="*/ 10398 w 10398"/>
              <a:gd name="connsiteY2" fmla="*/ 3267 h 10000"/>
              <a:gd name="connsiteX3" fmla="*/ 8484 w 10398"/>
              <a:gd name="connsiteY3" fmla="*/ 0 h 10000"/>
              <a:gd name="connsiteX4" fmla="*/ 0 w 10398"/>
              <a:gd name="connsiteY4" fmla="*/ 0 h 10000"/>
              <a:gd name="connsiteX5" fmla="*/ 0 w 10398"/>
              <a:gd name="connsiteY5" fmla="*/ 10000 h 10000"/>
              <a:gd name="connsiteX6" fmla="*/ 8484 w 10398"/>
              <a:gd name="connsiteY6" fmla="*/ 10000 h 10000"/>
              <a:gd name="connsiteX7" fmla="*/ 9987 w 10398"/>
              <a:gd name="connsiteY7" fmla="*/ 6008 h 10000"/>
              <a:gd name="connsiteX0" fmla="*/ 9987 w 9987"/>
              <a:gd name="connsiteY0" fmla="*/ 6008 h 10000"/>
              <a:gd name="connsiteX1" fmla="*/ 9987 w 9987"/>
              <a:gd name="connsiteY1" fmla="*/ 3992 h 10000"/>
              <a:gd name="connsiteX2" fmla="*/ 8484 w 9987"/>
              <a:gd name="connsiteY2" fmla="*/ 0 h 10000"/>
              <a:gd name="connsiteX3" fmla="*/ 0 w 9987"/>
              <a:gd name="connsiteY3" fmla="*/ 0 h 10000"/>
              <a:gd name="connsiteX4" fmla="*/ 0 w 9987"/>
              <a:gd name="connsiteY4" fmla="*/ 10000 h 10000"/>
              <a:gd name="connsiteX5" fmla="*/ 8484 w 9987"/>
              <a:gd name="connsiteY5" fmla="*/ 10000 h 10000"/>
              <a:gd name="connsiteX6" fmla="*/ 9987 w 9987"/>
              <a:gd name="connsiteY6" fmla="*/ 6008 h 10000"/>
              <a:gd name="connsiteX0" fmla="*/ 10000 w 10004"/>
              <a:gd name="connsiteY0" fmla="*/ 6008 h 10000"/>
              <a:gd name="connsiteX1" fmla="*/ 8495 w 10004"/>
              <a:gd name="connsiteY1" fmla="*/ 0 h 10000"/>
              <a:gd name="connsiteX2" fmla="*/ 0 w 10004"/>
              <a:gd name="connsiteY2" fmla="*/ 0 h 10000"/>
              <a:gd name="connsiteX3" fmla="*/ 0 w 10004"/>
              <a:gd name="connsiteY3" fmla="*/ 10000 h 10000"/>
              <a:gd name="connsiteX4" fmla="*/ 8495 w 10004"/>
              <a:gd name="connsiteY4" fmla="*/ 10000 h 10000"/>
              <a:gd name="connsiteX5" fmla="*/ 10000 w 10004"/>
              <a:gd name="connsiteY5" fmla="*/ 6008 h 10000"/>
              <a:gd name="connsiteX0" fmla="*/ 10743 w 10743"/>
              <a:gd name="connsiteY0" fmla="*/ 4609 h 10000"/>
              <a:gd name="connsiteX1" fmla="*/ 8495 w 10743"/>
              <a:gd name="connsiteY1" fmla="*/ 0 h 10000"/>
              <a:gd name="connsiteX2" fmla="*/ 0 w 10743"/>
              <a:gd name="connsiteY2" fmla="*/ 0 h 10000"/>
              <a:gd name="connsiteX3" fmla="*/ 0 w 10743"/>
              <a:gd name="connsiteY3" fmla="*/ 10000 h 10000"/>
              <a:gd name="connsiteX4" fmla="*/ 8495 w 10743"/>
              <a:gd name="connsiteY4" fmla="*/ 10000 h 10000"/>
              <a:gd name="connsiteX5" fmla="*/ 10743 w 10743"/>
              <a:gd name="connsiteY5" fmla="*/ 4609 h 10000"/>
              <a:gd name="connsiteX0" fmla="*/ 11081 w 11081"/>
              <a:gd name="connsiteY0" fmla="*/ 4838 h 10000"/>
              <a:gd name="connsiteX1" fmla="*/ 8495 w 11081"/>
              <a:gd name="connsiteY1" fmla="*/ 0 h 10000"/>
              <a:gd name="connsiteX2" fmla="*/ 0 w 11081"/>
              <a:gd name="connsiteY2" fmla="*/ 0 h 10000"/>
              <a:gd name="connsiteX3" fmla="*/ 0 w 11081"/>
              <a:gd name="connsiteY3" fmla="*/ 10000 h 10000"/>
              <a:gd name="connsiteX4" fmla="*/ 8495 w 11081"/>
              <a:gd name="connsiteY4" fmla="*/ 10000 h 10000"/>
              <a:gd name="connsiteX5" fmla="*/ 11081 w 11081"/>
              <a:gd name="connsiteY5" fmla="*/ 4838 h 10000"/>
              <a:gd name="connsiteX0" fmla="*/ 11081 w 11081"/>
              <a:gd name="connsiteY0" fmla="*/ 4838 h 10000"/>
              <a:gd name="connsiteX1" fmla="*/ 8495 w 11081"/>
              <a:gd name="connsiteY1" fmla="*/ 0 h 10000"/>
              <a:gd name="connsiteX2" fmla="*/ 0 w 11081"/>
              <a:gd name="connsiteY2" fmla="*/ 0 h 10000"/>
              <a:gd name="connsiteX3" fmla="*/ 0 w 11081"/>
              <a:gd name="connsiteY3" fmla="*/ 10000 h 10000"/>
              <a:gd name="connsiteX4" fmla="*/ 8495 w 11081"/>
              <a:gd name="connsiteY4" fmla="*/ 10000 h 10000"/>
              <a:gd name="connsiteX5" fmla="*/ 11081 w 11081"/>
              <a:gd name="connsiteY5" fmla="*/ 4838 h 10000"/>
              <a:gd name="connsiteX0" fmla="*/ 11081 w 11081"/>
              <a:gd name="connsiteY0" fmla="*/ 4838 h 10000"/>
              <a:gd name="connsiteX1" fmla="*/ 8495 w 11081"/>
              <a:gd name="connsiteY1" fmla="*/ 0 h 10000"/>
              <a:gd name="connsiteX2" fmla="*/ 0 w 11081"/>
              <a:gd name="connsiteY2" fmla="*/ 0 h 10000"/>
              <a:gd name="connsiteX3" fmla="*/ 0 w 11081"/>
              <a:gd name="connsiteY3" fmla="*/ 10000 h 10000"/>
              <a:gd name="connsiteX4" fmla="*/ 8495 w 11081"/>
              <a:gd name="connsiteY4" fmla="*/ 10000 h 10000"/>
              <a:gd name="connsiteX5" fmla="*/ 11081 w 11081"/>
              <a:gd name="connsiteY5" fmla="*/ 4838 h 10000"/>
              <a:gd name="connsiteX0" fmla="*/ 10000 w 10000"/>
              <a:gd name="connsiteY0" fmla="*/ 5016 h 10000"/>
              <a:gd name="connsiteX1" fmla="*/ 8495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8495 w 10000"/>
              <a:gd name="connsiteY4" fmla="*/ 10000 h 10000"/>
              <a:gd name="connsiteX5" fmla="*/ 10000 w 10000"/>
              <a:gd name="connsiteY5" fmla="*/ 5016 h 10000"/>
              <a:gd name="connsiteX0" fmla="*/ 10000 w 10000"/>
              <a:gd name="connsiteY0" fmla="*/ 5016 h 10000"/>
              <a:gd name="connsiteX1" fmla="*/ 8495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8495 w 10000"/>
              <a:gd name="connsiteY4" fmla="*/ 10000 h 10000"/>
              <a:gd name="connsiteX5" fmla="*/ 10000 w 10000"/>
              <a:gd name="connsiteY5" fmla="*/ 5016 h 10000"/>
              <a:gd name="connsiteX0" fmla="*/ 10000 w 10000"/>
              <a:gd name="connsiteY0" fmla="*/ 5041 h 10025"/>
              <a:gd name="connsiteX1" fmla="*/ 9509 w 10000"/>
              <a:gd name="connsiteY1" fmla="*/ 0 h 10025"/>
              <a:gd name="connsiteX2" fmla="*/ 0 w 10000"/>
              <a:gd name="connsiteY2" fmla="*/ 25 h 10025"/>
              <a:gd name="connsiteX3" fmla="*/ 0 w 10000"/>
              <a:gd name="connsiteY3" fmla="*/ 10025 h 10025"/>
              <a:gd name="connsiteX4" fmla="*/ 8495 w 10000"/>
              <a:gd name="connsiteY4" fmla="*/ 10025 h 10025"/>
              <a:gd name="connsiteX5" fmla="*/ 10000 w 10000"/>
              <a:gd name="connsiteY5" fmla="*/ 5041 h 10025"/>
              <a:gd name="connsiteX0" fmla="*/ 10000 w 13977"/>
              <a:gd name="connsiteY0" fmla="*/ 5066 h 10050"/>
              <a:gd name="connsiteX1" fmla="*/ 13766 w 13977"/>
              <a:gd name="connsiteY1" fmla="*/ 0 h 10050"/>
              <a:gd name="connsiteX2" fmla="*/ 0 w 13977"/>
              <a:gd name="connsiteY2" fmla="*/ 50 h 10050"/>
              <a:gd name="connsiteX3" fmla="*/ 0 w 13977"/>
              <a:gd name="connsiteY3" fmla="*/ 10050 h 10050"/>
              <a:gd name="connsiteX4" fmla="*/ 8495 w 13977"/>
              <a:gd name="connsiteY4" fmla="*/ 10050 h 10050"/>
              <a:gd name="connsiteX5" fmla="*/ 10000 w 13977"/>
              <a:gd name="connsiteY5" fmla="*/ 5066 h 10050"/>
              <a:gd name="connsiteX0" fmla="*/ 10000 w 10000"/>
              <a:gd name="connsiteY0" fmla="*/ 5016 h 10000"/>
              <a:gd name="connsiteX1" fmla="*/ 9509 w 10000"/>
              <a:gd name="connsiteY1" fmla="*/ 77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8495 w 10000"/>
              <a:gd name="connsiteY4" fmla="*/ 10000 h 10000"/>
              <a:gd name="connsiteX5" fmla="*/ 10000 w 10000"/>
              <a:gd name="connsiteY5" fmla="*/ 5016 h 10000"/>
              <a:gd name="connsiteX0" fmla="*/ 10000 w 10277"/>
              <a:gd name="connsiteY0" fmla="*/ 5016 h 10000"/>
              <a:gd name="connsiteX1" fmla="*/ 9509 w 10277"/>
              <a:gd name="connsiteY1" fmla="*/ 77 h 10000"/>
              <a:gd name="connsiteX2" fmla="*/ 0 w 10277"/>
              <a:gd name="connsiteY2" fmla="*/ 0 h 10000"/>
              <a:gd name="connsiteX3" fmla="*/ 0 w 10277"/>
              <a:gd name="connsiteY3" fmla="*/ 10000 h 10000"/>
              <a:gd name="connsiteX4" fmla="*/ 8495 w 10277"/>
              <a:gd name="connsiteY4" fmla="*/ 10000 h 10000"/>
              <a:gd name="connsiteX5" fmla="*/ 10000 w 10277"/>
              <a:gd name="connsiteY5" fmla="*/ 5016 h 10000"/>
              <a:gd name="connsiteX0" fmla="*/ 10000 w 10187"/>
              <a:gd name="connsiteY0" fmla="*/ 5092 h 10076"/>
              <a:gd name="connsiteX1" fmla="*/ 9374 w 10187"/>
              <a:gd name="connsiteY1" fmla="*/ 0 h 10076"/>
              <a:gd name="connsiteX2" fmla="*/ 0 w 10187"/>
              <a:gd name="connsiteY2" fmla="*/ 76 h 10076"/>
              <a:gd name="connsiteX3" fmla="*/ 0 w 10187"/>
              <a:gd name="connsiteY3" fmla="*/ 10076 h 10076"/>
              <a:gd name="connsiteX4" fmla="*/ 8495 w 10187"/>
              <a:gd name="connsiteY4" fmla="*/ 10076 h 10076"/>
              <a:gd name="connsiteX5" fmla="*/ 10000 w 10187"/>
              <a:gd name="connsiteY5" fmla="*/ 5092 h 10076"/>
              <a:gd name="connsiteX0" fmla="*/ 10000 w 10187"/>
              <a:gd name="connsiteY0" fmla="*/ 5092 h 10076"/>
              <a:gd name="connsiteX1" fmla="*/ 9374 w 10187"/>
              <a:gd name="connsiteY1" fmla="*/ 0 h 10076"/>
              <a:gd name="connsiteX2" fmla="*/ 0 w 10187"/>
              <a:gd name="connsiteY2" fmla="*/ 76 h 10076"/>
              <a:gd name="connsiteX3" fmla="*/ 0 w 10187"/>
              <a:gd name="connsiteY3" fmla="*/ 10076 h 10076"/>
              <a:gd name="connsiteX4" fmla="*/ 8495 w 10187"/>
              <a:gd name="connsiteY4" fmla="*/ 10076 h 10076"/>
              <a:gd name="connsiteX5" fmla="*/ 10000 w 10187"/>
              <a:gd name="connsiteY5" fmla="*/ 5092 h 10076"/>
              <a:gd name="connsiteX0" fmla="*/ 10000 w 10187"/>
              <a:gd name="connsiteY0" fmla="*/ 5092 h 10079"/>
              <a:gd name="connsiteX1" fmla="*/ 9374 w 10187"/>
              <a:gd name="connsiteY1" fmla="*/ 0 h 10079"/>
              <a:gd name="connsiteX2" fmla="*/ 0 w 10187"/>
              <a:gd name="connsiteY2" fmla="*/ 76 h 10079"/>
              <a:gd name="connsiteX3" fmla="*/ 0 w 10187"/>
              <a:gd name="connsiteY3" fmla="*/ 10076 h 10079"/>
              <a:gd name="connsiteX4" fmla="*/ 8495 w 10187"/>
              <a:gd name="connsiteY4" fmla="*/ 10076 h 10079"/>
              <a:gd name="connsiteX5" fmla="*/ 10000 w 10187"/>
              <a:gd name="connsiteY5" fmla="*/ 5092 h 10079"/>
              <a:gd name="connsiteX0" fmla="*/ 10000 w 10000"/>
              <a:gd name="connsiteY0" fmla="*/ 5092 h 10079"/>
              <a:gd name="connsiteX1" fmla="*/ 9374 w 10000"/>
              <a:gd name="connsiteY1" fmla="*/ 0 h 10079"/>
              <a:gd name="connsiteX2" fmla="*/ 0 w 10000"/>
              <a:gd name="connsiteY2" fmla="*/ 76 h 10079"/>
              <a:gd name="connsiteX3" fmla="*/ 0 w 10000"/>
              <a:gd name="connsiteY3" fmla="*/ 10076 h 10079"/>
              <a:gd name="connsiteX4" fmla="*/ 8495 w 10000"/>
              <a:gd name="connsiteY4" fmla="*/ 10076 h 10079"/>
              <a:gd name="connsiteX5" fmla="*/ 10000 w 10000"/>
              <a:gd name="connsiteY5" fmla="*/ 5092 h 10079"/>
              <a:gd name="connsiteX0" fmla="*/ 10541 w 10541"/>
              <a:gd name="connsiteY0" fmla="*/ 5067 h 10078"/>
              <a:gd name="connsiteX1" fmla="*/ 9374 w 10541"/>
              <a:gd name="connsiteY1" fmla="*/ 0 h 10078"/>
              <a:gd name="connsiteX2" fmla="*/ 0 w 10541"/>
              <a:gd name="connsiteY2" fmla="*/ 76 h 10078"/>
              <a:gd name="connsiteX3" fmla="*/ 0 w 10541"/>
              <a:gd name="connsiteY3" fmla="*/ 10076 h 10078"/>
              <a:gd name="connsiteX4" fmla="*/ 8495 w 10541"/>
              <a:gd name="connsiteY4" fmla="*/ 10076 h 10078"/>
              <a:gd name="connsiteX5" fmla="*/ 10541 w 10541"/>
              <a:gd name="connsiteY5" fmla="*/ 5067 h 10078"/>
              <a:gd name="connsiteX0" fmla="*/ 10541 w 10543"/>
              <a:gd name="connsiteY0" fmla="*/ 5067 h 10078"/>
              <a:gd name="connsiteX1" fmla="*/ 9374 w 10543"/>
              <a:gd name="connsiteY1" fmla="*/ 0 h 10078"/>
              <a:gd name="connsiteX2" fmla="*/ 0 w 10543"/>
              <a:gd name="connsiteY2" fmla="*/ 76 h 10078"/>
              <a:gd name="connsiteX3" fmla="*/ 0 w 10543"/>
              <a:gd name="connsiteY3" fmla="*/ 10076 h 10078"/>
              <a:gd name="connsiteX4" fmla="*/ 8495 w 10543"/>
              <a:gd name="connsiteY4" fmla="*/ 10076 h 10078"/>
              <a:gd name="connsiteX5" fmla="*/ 10541 w 10543"/>
              <a:gd name="connsiteY5" fmla="*/ 5067 h 10078"/>
              <a:gd name="connsiteX0" fmla="*/ 10541 w 10543"/>
              <a:gd name="connsiteY0" fmla="*/ 5067 h 10076"/>
              <a:gd name="connsiteX1" fmla="*/ 9374 w 10543"/>
              <a:gd name="connsiteY1" fmla="*/ 0 h 10076"/>
              <a:gd name="connsiteX2" fmla="*/ 0 w 10543"/>
              <a:gd name="connsiteY2" fmla="*/ 76 h 10076"/>
              <a:gd name="connsiteX3" fmla="*/ 0 w 10543"/>
              <a:gd name="connsiteY3" fmla="*/ 10076 h 10076"/>
              <a:gd name="connsiteX4" fmla="*/ 8495 w 10543"/>
              <a:gd name="connsiteY4" fmla="*/ 10076 h 10076"/>
              <a:gd name="connsiteX5" fmla="*/ 10541 w 10543"/>
              <a:gd name="connsiteY5" fmla="*/ 5067 h 10076"/>
              <a:gd name="connsiteX0" fmla="*/ 10541 w 10543"/>
              <a:gd name="connsiteY0" fmla="*/ 5067 h 10076"/>
              <a:gd name="connsiteX1" fmla="*/ 8225 w 10543"/>
              <a:gd name="connsiteY1" fmla="*/ 0 h 10076"/>
              <a:gd name="connsiteX2" fmla="*/ 0 w 10543"/>
              <a:gd name="connsiteY2" fmla="*/ 76 h 10076"/>
              <a:gd name="connsiteX3" fmla="*/ 0 w 10543"/>
              <a:gd name="connsiteY3" fmla="*/ 10076 h 10076"/>
              <a:gd name="connsiteX4" fmla="*/ 8495 w 10543"/>
              <a:gd name="connsiteY4" fmla="*/ 10076 h 10076"/>
              <a:gd name="connsiteX5" fmla="*/ 10541 w 10543"/>
              <a:gd name="connsiteY5" fmla="*/ 5067 h 10076"/>
              <a:gd name="connsiteX0" fmla="*/ 10541 w 10543"/>
              <a:gd name="connsiteY0" fmla="*/ 5042 h 10051"/>
              <a:gd name="connsiteX1" fmla="*/ 8495 w 10543"/>
              <a:gd name="connsiteY1" fmla="*/ 0 h 10051"/>
              <a:gd name="connsiteX2" fmla="*/ 0 w 10543"/>
              <a:gd name="connsiteY2" fmla="*/ 51 h 10051"/>
              <a:gd name="connsiteX3" fmla="*/ 0 w 10543"/>
              <a:gd name="connsiteY3" fmla="*/ 10051 h 10051"/>
              <a:gd name="connsiteX4" fmla="*/ 8495 w 10543"/>
              <a:gd name="connsiteY4" fmla="*/ 10051 h 10051"/>
              <a:gd name="connsiteX5" fmla="*/ 10541 w 10543"/>
              <a:gd name="connsiteY5" fmla="*/ 5042 h 10051"/>
              <a:gd name="connsiteX0" fmla="*/ 10541 w 10543"/>
              <a:gd name="connsiteY0" fmla="*/ 5042 h 10051"/>
              <a:gd name="connsiteX1" fmla="*/ 8495 w 10543"/>
              <a:gd name="connsiteY1" fmla="*/ 0 h 10051"/>
              <a:gd name="connsiteX2" fmla="*/ 0 w 10543"/>
              <a:gd name="connsiteY2" fmla="*/ 51 h 10051"/>
              <a:gd name="connsiteX3" fmla="*/ 0 w 10543"/>
              <a:gd name="connsiteY3" fmla="*/ 10051 h 10051"/>
              <a:gd name="connsiteX4" fmla="*/ 8495 w 10543"/>
              <a:gd name="connsiteY4" fmla="*/ 10051 h 10051"/>
              <a:gd name="connsiteX5" fmla="*/ 10541 w 10543"/>
              <a:gd name="connsiteY5" fmla="*/ 5042 h 1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" h="10051">
                <a:moveTo>
                  <a:pt x="10541" y="5042"/>
                </a:moveTo>
                <a:cubicBezTo>
                  <a:pt x="10608" y="5003"/>
                  <a:pt x="8608" y="8"/>
                  <a:pt x="8495" y="0"/>
                </a:cubicBezTo>
                <a:cubicBezTo>
                  <a:pt x="8704" y="17"/>
                  <a:pt x="2832" y="34"/>
                  <a:pt x="0" y="51"/>
                </a:cubicBezTo>
                <a:lnTo>
                  <a:pt x="0" y="10051"/>
                </a:lnTo>
                <a:lnTo>
                  <a:pt x="8495" y="10051"/>
                </a:lnTo>
                <a:cubicBezTo>
                  <a:pt x="8411" y="10060"/>
                  <a:pt x="10625" y="5059"/>
                  <a:pt x="10541" y="5042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440" name="Shape 761"/>
          <p:cNvSpPr/>
          <p:nvPr/>
        </p:nvSpPr>
        <p:spPr>
          <a:xfrm>
            <a:off x="101886" y="1262665"/>
            <a:ext cx="451034" cy="5485893"/>
          </a:xfrm>
          <a:prstGeom prst="rect">
            <a:avLst/>
          </a:prstGeom>
          <a:solidFill>
            <a:schemeClr val="bg2"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r>
              <a:rPr lang="fr-FR" sz="4267" dirty="0"/>
              <a:t>  </a:t>
            </a:r>
            <a:endParaRPr sz="4267" dirty="0"/>
          </a:p>
        </p:txBody>
      </p:sp>
      <p:sp>
        <p:nvSpPr>
          <p:cNvPr id="5" name="Shape 760"/>
          <p:cNvSpPr/>
          <p:nvPr/>
        </p:nvSpPr>
        <p:spPr>
          <a:xfrm>
            <a:off x="551551" y="1262666"/>
            <a:ext cx="2017977" cy="5498552"/>
          </a:xfrm>
          <a:prstGeom prst="rect">
            <a:avLst/>
          </a:prstGeom>
          <a:solidFill>
            <a:schemeClr val="accent2">
              <a:lumMod val="75000"/>
              <a:alpha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r>
              <a:rPr lang="fr-FR" sz="4267" dirty="0"/>
              <a:t>       </a:t>
            </a:r>
            <a:endParaRPr sz="4267" dirty="0"/>
          </a:p>
        </p:txBody>
      </p:sp>
      <p:sp>
        <p:nvSpPr>
          <p:cNvPr id="391" name="Freeform 13"/>
          <p:cNvSpPr>
            <a:spLocks/>
          </p:cNvSpPr>
          <p:nvPr/>
        </p:nvSpPr>
        <p:spPr bwMode="auto">
          <a:xfrm rot="5400000">
            <a:off x="1332488" y="395259"/>
            <a:ext cx="387658" cy="1795358"/>
          </a:xfrm>
          <a:custGeom>
            <a:avLst/>
            <a:gdLst>
              <a:gd name="T0" fmla="*/ 3139 w 3139"/>
              <a:gd name="T1" fmla="*/ 301 h 744"/>
              <a:gd name="T2" fmla="*/ 3135 w 3139"/>
              <a:gd name="T3" fmla="*/ 297 h 744"/>
              <a:gd name="T4" fmla="*/ 2925 w 3139"/>
              <a:gd name="T5" fmla="*/ 368 h 744"/>
              <a:gd name="T6" fmla="*/ 2663 w 3139"/>
              <a:gd name="T7" fmla="*/ 0 h 744"/>
              <a:gd name="T8" fmla="*/ 0 w 3139"/>
              <a:gd name="T9" fmla="*/ 0 h 744"/>
              <a:gd name="T10" fmla="*/ 0 w 3139"/>
              <a:gd name="T11" fmla="*/ 744 h 744"/>
              <a:gd name="T12" fmla="*/ 2663 w 3139"/>
              <a:gd name="T13" fmla="*/ 744 h 744"/>
              <a:gd name="T14" fmla="*/ 2925 w 3139"/>
              <a:gd name="T15" fmla="*/ 376 h 744"/>
              <a:gd name="T16" fmla="*/ 3135 w 3139"/>
              <a:gd name="T17" fmla="*/ 447 h 744"/>
              <a:gd name="T18" fmla="*/ 3139 w 3139"/>
              <a:gd name="T19" fmla="*/ 443 h 744"/>
              <a:gd name="T20" fmla="*/ 2929 w 3139"/>
              <a:gd name="T21" fmla="*/ 372 h 744"/>
              <a:gd name="T22" fmla="*/ 3139 w 3139"/>
              <a:gd name="T23" fmla="*/ 301 h 744"/>
              <a:gd name="connsiteX0" fmla="*/ 11620 w 11620"/>
              <a:gd name="connsiteY0" fmla="*/ 4071 h 10000"/>
              <a:gd name="connsiteX1" fmla="*/ 9987 w 11620"/>
              <a:gd name="connsiteY1" fmla="*/ 3992 h 10000"/>
              <a:gd name="connsiteX2" fmla="*/ 9318 w 11620"/>
              <a:gd name="connsiteY2" fmla="*/ 4946 h 10000"/>
              <a:gd name="connsiteX3" fmla="*/ 8484 w 11620"/>
              <a:gd name="connsiteY3" fmla="*/ 0 h 10000"/>
              <a:gd name="connsiteX4" fmla="*/ 0 w 11620"/>
              <a:gd name="connsiteY4" fmla="*/ 0 h 10000"/>
              <a:gd name="connsiteX5" fmla="*/ 0 w 11620"/>
              <a:gd name="connsiteY5" fmla="*/ 10000 h 10000"/>
              <a:gd name="connsiteX6" fmla="*/ 8484 w 11620"/>
              <a:gd name="connsiteY6" fmla="*/ 10000 h 10000"/>
              <a:gd name="connsiteX7" fmla="*/ 9318 w 11620"/>
              <a:gd name="connsiteY7" fmla="*/ 5054 h 10000"/>
              <a:gd name="connsiteX8" fmla="*/ 9987 w 11620"/>
              <a:gd name="connsiteY8" fmla="*/ 6008 h 10000"/>
              <a:gd name="connsiteX9" fmla="*/ 10000 w 11620"/>
              <a:gd name="connsiteY9" fmla="*/ 5954 h 10000"/>
              <a:gd name="connsiteX10" fmla="*/ 9331 w 11620"/>
              <a:gd name="connsiteY10" fmla="*/ 5000 h 10000"/>
              <a:gd name="connsiteX11" fmla="*/ 11620 w 11620"/>
              <a:gd name="connsiteY11" fmla="*/ 4071 h 10000"/>
              <a:gd name="connsiteX0" fmla="*/ 11620 w 11620"/>
              <a:gd name="connsiteY0" fmla="*/ 4071 h 10000"/>
              <a:gd name="connsiteX1" fmla="*/ 9987 w 11620"/>
              <a:gd name="connsiteY1" fmla="*/ 3992 h 10000"/>
              <a:gd name="connsiteX2" fmla="*/ 9318 w 11620"/>
              <a:gd name="connsiteY2" fmla="*/ 4946 h 10000"/>
              <a:gd name="connsiteX3" fmla="*/ 8484 w 11620"/>
              <a:gd name="connsiteY3" fmla="*/ 0 h 10000"/>
              <a:gd name="connsiteX4" fmla="*/ 0 w 11620"/>
              <a:gd name="connsiteY4" fmla="*/ 0 h 10000"/>
              <a:gd name="connsiteX5" fmla="*/ 0 w 11620"/>
              <a:gd name="connsiteY5" fmla="*/ 10000 h 10000"/>
              <a:gd name="connsiteX6" fmla="*/ 8484 w 11620"/>
              <a:gd name="connsiteY6" fmla="*/ 10000 h 10000"/>
              <a:gd name="connsiteX7" fmla="*/ 9318 w 11620"/>
              <a:gd name="connsiteY7" fmla="*/ 5054 h 10000"/>
              <a:gd name="connsiteX8" fmla="*/ 9987 w 11620"/>
              <a:gd name="connsiteY8" fmla="*/ 6008 h 10000"/>
              <a:gd name="connsiteX9" fmla="*/ 10000 w 11620"/>
              <a:gd name="connsiteY9" fmla="*/ 5954 h 10000"/>
              <a:gd name="connsiteX10" fmla="*/ 11490 w 11620"/>
              <a:gd name="connsiteY10" fmla="*/ 5025 h 10000"/>
              <a:gd name="connsiteX11" fmla="*/ 11620 w 11620"/>
              <a:gd name="connsiteY11" fmla="*/ 4071 h 10000"/>
              <a:gd name="connsiteX0" fmla="*/ 11620 w 12902"/>
              <a:gd name="connsiteY0" fmla="*/ 4071 h 10000"/>
              <a:gd name="connsiteX1" fmla="*/ 9987 w 12902"/>
              <a:gd name="connsiteY1" fmla="*/ 3992 h 10000"/>
              <a:gd name="connsiteX2" fmla="*/ 9318 w 12902"/>
              <a:gd name="connsiteY2" fmla="*/ 4946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9318 w 12902"/>
              <a:gd name="connsiteY7" fmla="*/ 5054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11" fmla="*/ 11620 w 12902"/>
              <a:gd name="connsiteY11" fmla="*/ 4071 h 10000"/>
              <a:gd name="connsiteX0" fmla="*/ 11620 w 12902"/>
              <a:gd name="connsiteY0" fmla="*/ 4071 h 10000"/>
              <a:gd name="connsiteX1" fmla="*/ 9987 w 12902"/>
              <a:gd name="connsiteY1" fmla="*/ 3992 h 10000"/>
              <a:gd name="connsiteX2" fmla="*/ 9318 w 12902"/>
              <a:gd name="connsiteY2" fmla="*/ 4946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11" fmla="*/ 11620 w 12902"/>
              <a:gd name="connsiteY11" fmla="*/ 4071 h 10000"/>
              <a:gd name="connsiteX0" fmla="*/ 11620 w 12902"/>
              <a:gd name="connsiteY0" fmla="*/ 4071 h 10000"/>
              <a:gd name="connsiteX1" fmla="*/ 9987 w 12902"/>
              <a:gd name="connsiteY1" fmla="*/ 3992 h 10000"/>
              <a:gd name="connsiteX2" fmla="*/ 10398 w 12902"/>
              <a:gd name="connsiteY2" fmla="*/ 3267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11" fmla="*/ 11620 w 12902"/>
              <a:gd name="connsiteY11" fmla="*/ 4071 h 10000"/>
              <a:gd name="connsiteX0" fmla="*/ 11490 w 12902"/>
              <a:gd name="connsiteY0" fmla="*/ 5025 h 10000"/>
              <a:gd name="connsiteX1" fmla="*/ 9987 w 12902"/>
              <a:gd name="connsiteY1" fmla="*/ 3992 h 10000"/>
              <a:gd name="connsiteX2" fmla="*/ 10398 w 12902"/>
              <a:gd name="connsiteY2" fmla="*/ 3267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0" fmla="*/ 12902 w 12902"/>
              <a:gd name="connsiteY0" fmla="*/ 6743 h 10000"/>
              <a:gd name="connsiteX1" fmla="*/ 9987 w 12902"/>
              <a:gd name="connsiteY1" fmla="*/ 3992 h 10000"/>
              <a:gd name="connsiteX2" fmla="*/ 10398 w 12902"/>
              <a:gd name="connsiteY2" fmla="*/ 3267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0" fmla="*/ 9987 w 11477"/>
              <a:gd name="connsiteY0" fmla="*/ 6008 h 10000"/>
              <a:gd name="connsiteX1" fmla="*/ 9987 w 11477"/>
              <a:gd name="connsiteY1" fmla="*/ 3992 h 10000"/>
              <a:gd name="connsiteX2" fmla="*/ 10398 w 11477"/>
              <a:gd name="connsiteY2" fmla="*/ 3267 h 10000"/>
              <a:gd name="connsiteX3" fmla="*/ 8484 w 11477"/>
              <a:gd name="connsiteY3" fmla="*/ 0 h 10000"/>
              <a:gd name="connsiteX4" fmla="*/ 0 w 11477"/>
              <a:gd name="connsiteY4" fmla="*/ 0 h 10000"/>
              <a:gd name="connsiteX5" fmla="*/ 0 w 11477"/>
              <a:gd name="connsiteY5" fmla="*/ 10000 h 10000"/>
              <a:gd name="connsiteX6" fmla="*/ 8484 w 11477"/>
              <a:gd name="connsiteY6" fmla="*/ 10000 h 10000"/>
              <a:gd name="connsiteX7" fmla="*/ 11477 w 11477"/>
              <a:gd name="connsiteY7" fmla="*/ 7420 h 10000"/>
              <a:gd name="connsiteX8" fmla="*/ 9987 w 11477"/>
              <a:gd name="connsiteY8" fmla="*/ 6008 h 10000"/>
              <a:gd name="connsiteX0" fmla="*/ 9987 w 10398"/>
              <a:gd name="connsiteY0" fmla="*/ 6008 h 10000"/>
              <a:gd name="connsiteX1" fmla="*/ 9987 w 10398"/>
              <a:gd name="connsiteY1" fmla="*/ 3992 h 10000"/>
              <a:gd name="connsiteX2" fmla="*/ 10398 w 10398"/>
              <a:gd name="connsiteY2" fmla="*/ 3267 h 10000"/>
              <a:gd name="connsiteX3" fmla="*/ 8484 w 10398"/>
              <a:gd name="connsiteY3" fmla="*/ 0 h 10000"/>
              <a:gd name="connsiteX4" fmla="*/ 0 w 10398"/>
              <a:gd name="connsiteY4" fmla="*/ 0 h 10000"/>
              <a:gd name="connsiteX5" fmla="*/ 0 w 10398"/>
              <a:gd name="connsiteY5" fmla="*/ 10000 h 10000"/>
              <a:gd name="connsiteX6" fmla="*/ 8484 w 10398"/>
              <a:gd name="connsiteY6" fmla="*/ 10000 h 10000"/>
              <a:gd name="connsiteX7" fmla="*/ 9987 w 10398"/>
              <a:gd name="connsiteY7" fmla="*/ 6008 h 10000"/>
              <a:gd name="connsiteX0" fmla="*/ 9987 w 9987"/>
              <a:gd name="connsiteY0" fmla="*/ 6008 h 10000"/>
              <a:gd name="connsiteX1" fmla="*/ 9987 w 9987"/>
              <a:gd name="connsiteY1" fmla="*/ 3992 h 10000"/>
              <a:gd name="connsiteX2" fmla="*/ 8484 w 9987"/>
              <a:gd name="connsiteY2" fmla="*/ 0 h 10000"/>
              <a:gd name="connsiteX3" fmla="*/ 0 w 9987"/>
              <a:gd name="connsiteY3" fmla="*/ 0 h 10000"/>
              <a:gd name="connsiteX4" fmla="*/ 0 w 9987"/>
              <a:gd name="connsiteY4" fmla="*/ 10000 h 10000"/>
              <a:gd name="connsiteX5" fmla="*/ 8484 w 9987"/>
              <a:gd name="connsiteY5" fmla="*/ 10000 h 10000"/>
              <a:gd name="connsiteX6" fmla="*/ 9987 w 9987"/>
              <a:gd name="connsiteY6" fmla="*/ 6008 h 10000"/>
              <a:gd name="connsiteX0" fmla="*/ 10000 w 10004"/>
              <a:gd name="connsiteY0" fmla="*/ 6008 h 10000"/>
              <a:gd name="connsiteX1" fmla="*/ 8495 w 10004"/>
              <a:gd name="connsiteY1" fmla="*/ 0 h 10000"/>
              <a:gd name="connsiteX2" fmla="*/ 0 w 10004"/>
              <a:gd name="connsiteY2" fmla="*/ 0 h 10000"/>
              <a:gd name="connsiteX3" fmla="*/ 0 w 10004"/>
              <a:gd name="connsiteY3" fmla="*/ 10000 h 10000"/>
              <a:gd name="connsiteX4" fmla="*/ 8495 w 10004"/>
              <a:gd name="connsiteY4" fmla="*/ 10000 h 10000"/>
              <a:gd name="connsiteX5" fmla="*/ 10000 w 10004"/>
              <a:gd name="connsiteY5" fmla="*/ 6008 h 10000"/>
              <a:gd name="connsiteX0" fmla="*/ 10743 w 10743"/>
              <a:gd name="connsiteY0" fmla="*/ 4609 h 10000"/>
              <a:gd name="connsiteX1" fmla="*/ 8495 w 10743"/>
              <a:gd name="connsiteY1" fmla="*/ 0 h 10000"/>
              <a:gd name="connsiteX2" fmla="*/ 0 w 10743"/>
              <a:gd name="connsiteY2" fmla="*/ 0 h 10000"/>
              <a:gd name="connsiteX3" fmla="*/ 0 w 10743"/>
              <a:gd name="connsiteY3" fmla="*/ 10000 h 10000"/>
              <a:gd name="connsiteX4" fmla="*/ 8495 w 10743"/>
              <a:gd name="connsiteY4" fmla="*/ 10000 h 10000"/>
              <a:gd name="connsiteX5" fmla="*/ 10743 w 10743"/>
              <a:gd name="connsiteY5" fmla="*/ 4609 h 10000"/>
              <a:gd name="connsiteX0" fmla="*/ 11081 w 11081"/>
              <a:gd name="connsiteY0" fmla="*/ 4838 h 10000"/>
              <a:gd name="connsiteX1" fmla="*/ 8495 w 11081"/>
              <a:gd name="connsiteY1" fmla="*/ 0 h 10000"/>
              <a:gd name="connsiteX2" fmla="*/ 0 w 11081"/>
              <a:gd name="connsiteY2" fmla="*/ 0 h 10000"/>
              <a:gd name="connsiteX3" fmla="*/ 0 w 11081"/>
              <a:gd name="connsiteY3" fmla="*/ 10000 h 10000"/>
              <a:gd name="connsiteX4" fmla="*/ 8495 w 11081"/>
              <a:gd name="connsiteY4" fmla="*/ 10000 h 10000"/>
              <a:gd name="connsiteX5" fmla="*/ 11081 w 11081"/>
              <a:gd name="connsiteY5" fmla="*/ 4838 h 10000"/>
              <a:gd name="connsiteX0" fmla="*/ 11081 w 11081"/>
              <a:gd name="connsiteY0" fmla="*/ 4838 h 10000"/>
              <a:gd name="connsiteX1" fmla="*/ 8495 w 11081"/>
              <a:gd name="connsiteY1" fmla="*/ 0 h 10000"/>
              <a:gd name="connsiteX2" fmla="*/ 0 w 11081"/>
              <a:gd name="connsiteY2" fmla="*/ 0 h 10000"/>
              <a:gd name="connsiteX3" fmla="*/ 0 w 11081"/>
              <a:gd name="connsiteY3" fmla="*/ 10000 h 10000"/>
              <a:gd name="connsiteX4" fmla="*/ 8495 w 11081"/>
              <a:gd name="connsiteY4" fmla="*/ 10000 h 10000"/>
              <a:gd name="connsiteX5" fmla="*/ 11081 w 11081"/>
              <a:gd name="connsiteY5" fmla="*/ 4838 h 10000"/>
              <a:gd name="connsiteX0" fmla="*/ 11081 w 11081"/>
              <a:gd name="connsiteY0" fmla="*/ 4838 h 10000"/>
              <a:gd name="connsiteX1" fmla="*/ 8495 w 11081"/>
              <a:gd name="connsiteY1" fmla="*/ 0 h 10000"/>
              <a:gd name="connsiteX2" fmla="*/ 0 w 11081"/>
              <a:gd name="connsiteY2" fmla="*/ 0 h 10000"/>
              <a:gd name="connsiteX3" fmla="*/ 0 w 11081"/>
              <a:gd name="connsiteY3" fmla="*/ 10000 h 10000"/>
              <a:gd name="connsiteX4" fmla="*/ 8495 w 11081"/>
              <a:gd name="connsiteY4" fmla="*/ 10000 h 10000"/>
              <a:gd name="connsiteX5" fmla="*/ 11081 w 11081"/>
              <a:gd name="connsiteY5" fmla="*/ 4838 h 10000"/>
              <a:gd name="connsiteX0" fmla="*/ 10000 w 10000"/>
              <a:gd name="connsiteY0" fmla="*/ 5016 h 10000"/>
              <a:gd name="connsiteX1" fmla="*/ 8495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8495 w 10000"/>
              <a:gd name="connsiteY4" fmla="*/ 10000 h 10000"/>
              <a:gd name="connsiteX5" fmla="*/ 10000 w 10000"/>
              <a:gd name="connsiteY5" fmla="*/ 5016 h 10000"/>
              <a:gd name="connsiteX0" fmla="*/ 10000 w 10000"/>
              <a:gd name="connsiteY0" fmla="*/ 5016 h 10000"/>
              <a:gd name="connsiteX1" fmla="*/ 8495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8495 w 10000"/>
              <a:gd name="connsiteY4" fmla="*/ 10000 h 10000"/>
              <a:gd name="connsiteX5" fmla="*/ 10000 w 10000"/>
              <a:gd name="connsiteY5" fmla="*/ 5016 h 10000"/>
              <a:gd name="connsiteX0" fmla="*/ 10000 w 10000"/>
              <a:gd name="connsiteY0" fmla="*/ 5041 h 10025"/>
              <a:gd name="connsiteX1" fmla="*/ 9509 w 10000"/>
              <a:gd name="connsiteY1" fmla="*/ 0 h 10025"/>
              <a:gd name="connsiteX2" fmla="*/ 0 w 10000"/>
              <a:gd name="connsiteY2" fmla="*/ 25 h 10025"/>
              <a:gd name="connsiteX3" fmla="*/ 0 w 10000"/>
              <a:gd name="connsiteY3" fmla="*/ 10025 h 10025"/>
              <a:gd name="connsiteX4" fmla="*/ 8495 w 10000"/>
              <a:gd name="connsiteY4" fmla="*/ 10025 h 10025"/>
              <a:gd name="connsiteX5" fmla="*/ 10000 w 10000"/>
              <a:gd name="connsiteY5" fmla="*/ 5041 h 10025"/>
              <a:gd name="connsiteX0" fmla="*/ 10000 w 13977"/>
              <a:gd name="connsiteY0" fmla="*/ 5066 h 10050"/>
              <a:gd name="connsiteX1" fmla="*/ 13766 w 13977"/>
              <a:gd name="connsiteY1" fmla="*/ 0 h 10050"/>
              <a:gd name="connsiteX2" fmla="*/ 0 w 13977"/>
              <a:gd name="connsiteY2" fmla="*/ 50 h 10050"/>
              <a:gd name="connsiteX3" fmla="*/ 0 w 13977"/>
              <a:gd name="connsiteY3" fmla="*/ 10050 h 10050"/>
              <a:gd name="connsiteX4" fmla="*/ 8495 w 13977"/>
              <a:gd name="connsiteY4" fmla="*/ 10050 h 10050"/>
              <a:gd name="connsiteX5" fmla="*/ 10000 w 13977"/>
              <a:gd name="connsiteY5" fmla="*/ 5066 h 10050"/>
              <a:gd name="connsiteX0" fmla="*/ 10000 w 10000"/>
              <a:gd name="connsiteY0" fmla="*/ 5016 h 10000"/>
              <a:gd name="connsiteX1" fmla="*/ 9509 w 10000"/>
              <a:gd name="connsiteY1" fmla="*/ 77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8495 w 10000"/>
              <a:gd name="connsiteY4" fmla="*/ 10000 h 10000"/>
              <a:gd name="connsiteX5" fmla="*/ 10000 w 10000"/>
              <a:gd name="connsiteY5" fmla="*/ 5016 h 10000"/>
              <a:gd name="connsiteX0" fmla="*/ 10000 w 10277"/>
              <a:gd name="connsiteY0" fmla="*/ 5016 h 10000"/>
              <a:gd name="connsiteX1" fmla="*/ 9509 w 10277"/>
              <a:gd name="connsiteY1" fmla="*/ 77 h 10000"/>
              <a:gd name="connsiteX2" fmla="*/ 0 w 10277"/>
              <a:gd name="connsiteY2" fmla="*/ 0 h 10000"/>
              <a:gd name="connsiteX3" fmla="*/ 0 w 10277"/>
              <a:gd name="connsiteY3" fmla="*/ 10000 h 10000"/>
              <a:gd name="connsiteX4" fmla="*/ 8495 w 10277"/>
              <a:gd name="connsiteY4" fmla="*/ 10000 h 10000"/>
              <a:gd name="connsiteX5" fmla="*/ 10000 w 10277"/>
              <a:gd name="connsiteY5" fmla="*/ 5016 h 10000"/>
              <a:gd name="connsiteX0" fmla="*/ 10000 w 10187"/>
              <a:gd name="connsiteY0" fmla="*/ 5092 h 10076"/>
              <a:gd name="connsiteX1" fmla="*/ 9374 w 10187"/>
              <a:gd name="connsiteY1" fmla="*/ 0 h 10076"/>
              <a:gd name="connsiteX2" fmla="*/ 0 w 10187"/>
              <a:gd name="connsiteY2" fmla="*/ 76 h 10076"/>
              <a:gd name="connsiteX3" fmla="*/ 0 w 10187"/>
              <a:gd name="connsiteY3" fmla="*/ 10076 h 10076"/>
              <a:gd name="connsiteX4" fmla="*/ 8495 w 10187"/>
              <a:gd name="connsiteY4" fmla="*/ 10076 h 10076"/>
              <a:gd name="connsiteX5" fmla="*/ 10000 w 10187"/>
              <a:gd name="connsiteY5" fmla="*/ 5092 h 10076"/>
              <a:gd name="connsiteX0" fmla="*/ 10000 w 10187"/>
              <a:gd name="connsiteY0" fmla="*/ 5092 h 10076"/>
              <a:gd name="connsiteX1" fmla="*/ 9374 w 10187"/>
              <a:gd name="connsiteY1" fmla="*/ 0 h 10076"/>
              <a:gd name="connsiteX2" fmla="*/ 0 w 10187"/>
              <a:gd name="connsiteY2" fmla="*/ 76 h 10076"/>
              <a:gd name="connsiteX3" fmla="*/ 0 w 10187"/>
              <a:gd name="connsiteY3" fmla="*/ 10076 h 10076"/>
              <a:gd name="connsiteX4" fmla="*/ 8495 w 10187"/>
              <a:gd name="connsiteY4" fmla="*/ 10076 h 10076"/>
              <a:gd name="connsiteX5" fmla="*/ 10000 w 10187"/>
              <a:gd name="connsiteY5" fmla="*/ 5092 h 10076"/>
              <a:gd name="connsiteX0" fmla="*/ 10000 w 10187"/>
              <a:gd name="connsiteY0" fmla="*/ 5092 h 10079"/>
              <a:gd name="connsiteX1" fmla="*/ 9374 w 10187"/>
              <a:gd name="connsiteY1" fmla="*/ 0 h 10079"/>
              <a:gd name="connsiteX2" fmla="*/ 0 w 10187"/>
              <a:gd name="connsiteY2" fmla="*/ 76 h 10079"/>
              <a:gd name="connsiteX3" fmla="*/ 0 w 10187"/>
              <a:gd name="connsiteY3" fmla="*/ 10076 h 10079"/>
              <a:gd name="connsiteX4" fmla="*/ 8495 w 10187"/>
              <a:gd name="connsiteY4" fmla="*/ 10076 h 10079"/>
              <a:gd name="connsiteX5" fmla="*/ 10000 w 10187"/>
              <a:gd name="connsiteY5" fmla="*/ 5092 h 10079"/>
              <a:gd name="connsiteX0" fmla="*/ 10000 w 10000"/>
              <a:gd name="connsiteY0" fmla="*/ 5092 h 10079"/>
              <a:gd name="connsiteX1" fmla="*/ 9374 w 10000"/>
              <a:gd name="connsiteY1" fmla="*/ 0 h 10079"/>
              <a:gd name="connsiteX2" fmla="*/ 0 w 10000"/>
              <a:gd name="connsiteY2" fmla="*/ 76 h 10079"/>
              <a:gd name="connsiteX3" fmla="*/ 0 w 10000"/>
              <a:gd name="connsiteY3" fmla="*/ 10076 h 10079"/>
              <a:gd name="connsiteX4" fmla="*/ 8495 w 10000"/>
              <a:gd name="connsiteY4" fmla="*/ 10076 h 10079"/>
              <a:gd name="connsiteX5" fmla="*/ 10000 w 10000"/>
              <a:gd name="connsiteY5" fmla="*/ 5092 h 10079"/>
              <a:gd name="connsiteX0" fmla="*/ 10541 w 10541"/>
              <a:gd name="connsiteY0" fmla="*/ 5067 h 10078"/>
              <a:gd name="connsiteX1" fmla="*/ 9374 w 10541"/>
              <a:gd name="connsiteY1" fmla="*/ 0 h 10078"/>
              <a:gd name="connsiteX2" fmla="*/ 0 w 10541"/>
              <a:gd name="connsiteY2" fmla="*/ 76 h 10078"/>
              <a:gd name="connsiteX3" fmla="*/ 0 w 10541"/>
              <a:gd name="connsiteY3" fmla="*/ 10076 h 10078"/>
              <a:gd name="connsiteX4" fmla="*/ 8495 w 10541"/>
              <a:gd name="connsiteY4" fmla="*/ 10076 h 10078"/>
              <a:gd name="connsiteX5" fmla="*/ 10541 w 10541"/>
              <a:gd name="connsiteY5" fmla="*/ 5067 h 10078"/>
              <a:gd name="connsiteX0" fmla="*/ 10541 w 10543"/>
              <a:gd name="connsiteY0" fmla="*/ 5067 h 10078"/>
              <a:gd name="connsiteX1" fmla="*/ 9374 w 10543"/>
              <a:gd name="connsiteY1" fmla="*/ 0 h 10078"/>
              <a:gd name="connsiteX2" fmla="*/ 0 w 10543"/>
              <a:gd name="connsiteY2" fmla="*/ 76 h 10078"/>
              <a:gd name="connsiteX3" fmla="*/ 0 w 10543"/>
              <a:gd name="connsiteY3" fmla="*/ 10076 h 10078"/>
              <a:gd name="connsiteX4" fmla="*/ 8495 w 10543"/>
              <a:gd name="connsiteY4" fmla="*/ 10076 h 10078"/>
              <a:gd name="connsiteX5" fmla="*/ 10541 w 10543"/>
              <a:gd name="connsiteY5" fmla="*/ 5067 h 10078"/>
              <a:gd name="connsiteX0" fmla="*/ 10541 w 10543"/>
              <a:gd name="connsiteY0" fmla="*/ 5067 h 10076"/>
              <a:gd name="connsiteX1" fmla="*/ 9374 w 10543"/>
              <a:gd name="connsiteY1" fmla="*/ 0 h 10076"/>
              <a:gd name="connsiteX2" fmla="*/ 0 w 10543"/>
              <a:gd name="connsiteY2" fmla="*/ 76 h 10076"/>
              <a:gd name="connsiteX3" fmla="*/ 0 w 10543"/>
              <a:gd name="connsiteY3" fmla="*/ 10076 h 10076"/>
              <a:gd name="connsiteX4" fmla="*/ 8495 w 10543"/>
              <a:gd name="connsiteY4" fmla="*/ 10076 h 10076"/>
              <a:gd name="connsiteX5" fmla="*/ 10541 w 10543"/>
              <a:gd name="connsiteY5" fmla="*/ 5067 h 10076"/>
              <a:gd name="connsiteX0" fmla="*/ 10541 w 10543"/>
              <a:gd name="connsiteY0" fmla="*/ 5067 h 10076"/>
              <a:gd name="connsiteX1" fmla="*/ 8225 w 10543"/>
              <a:gd name="connsiteY1" fmla="*/ 0 h 10076"/>
              <a:gd name="connsiteX2" fmla="*/ 0 w 10543"/>
              <a:gd name="connsiteY2" fmla="*/ 76 h 10076"/>
              <a:gd name="connsiteX3" fmla="*/ 0 w 10543"/>
              <a:gd name="connsiteY3" fmla="*/ 10076 h 10076"/>
              <a:gd name="connsiteX4" fmla="*/ 8495 w 10543"/>
              <a:gd name="connsiteY4" fmla="*/ 10076 h 10076"/>
              <a:gd name="connsiteX5" fmla="*/ 10541 w 10543"/>
              <a:gd name="connsiteY5" fmla="*/ 5067 h 10076"/>
              <a:gd name="connsiteX0" fmla="*/ 10541 w 10543"/>
              <a:gd name="connsiteY0" fmla="*/ 5042 h 10051"/>
              <a:gd name="connsiteX1" fmla="*/ 8495 w 10543"/>
              <a:gd name="connsiteY1" fmla="*/ 0 h 10051"/>
              <a:gd name="connsiteX2" fmla="*/ 0 w 10543"/>
              <a:gd name="connsiteY2" fmla="*/ 51 h 10051"/>
              <a:gd name="connsiteX3" fmla="*/ 0 w 10543"/>
              <a:gd name="connsiteY3" fmla="*/ 10051 h 10051"/>
              <a:gd name="connsiteX4" fmla="*/ 8495 w 10543"/>
              <a:gd name="connsiteY4" fmla="*/ 10051 h 10051"/>
              <a:gd name="connsiteX5" fmla="*/ 10541 w 10543"/>
              <a:gd name="connsiteY5" fmla="*/ 5042 h 10051"/>
              <a:gd name="connsiteX0" fmla="*/ 10541 w 10543"/>
              <a:gd name="connsiteY0" fmla="*/ 5042 h 10051"/>
              <a:gd name="connsiteX1" fmla="*/ 8495 w 10543"/>
              <a:gd name="connsiteY1" fmla="*/ 0 h 10051"/>
              <a:gd name="connsiteX2" fmla="*/ 0 w 10543"/>
              <a:gd name="connsiteY2" fmla="*/ 51 h 10051"/>
              <a:gd name="connsiteX3" fmla="*/ 0 w 10543"/>
              <a:gd name="connsiteY3" fmla="*/ 10051 h 10051"/>
              <a:gd name="connsiteX4" fmla="*/ 8495 w 10543"/>
              <a:gd name="connsiteY4" fmla="*/ 10051 h 10051"/>
              <a:gd name="connsiteX5" fmla="*/ 10541 w 10543"/>
              <a:gd name="connsiteY5" fmla="*/ 5042 h 1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" h="10051">
                <a:moveTo>
                  <a:pt x="10541" y="5042"/>
                </a:moveTo>
                <a:cubicBezTo>
                  <a:pt x="10608" y="5003"/>
                  <a:pt x="8608" y="8"/>
                  <a:pt x="8495" y="0"/>
                </a:cubicBezTo>
                <a:cubicBezTo>
                  <a:pt x="8704" y="17"/>
                  <a:pt x="2832" y="34"/>
                  <a:pt x="0" y="51"/>
                </a:cubicBezTo>
                <a:lnTo>
                  <a:pt x="0" y="10051"/>
                </a:lnTo>
                <a:lnTo>
                  <a:pt x="8495" y="10051"/>
                </a:lnTo>
                <a:cubicBezTo>
                  <a:pt x="8411" y="10060"/>
                  <a:pt x="10625" y="5059"/>
                  <a:pt x="10541" y="5042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5" name="Title 1"/>
          <p:cNvSpPr txBox="1">
            <a:spLocks/>
          </p:cNvSpPr>
          <p:nvPr/>
        </p:nvSpPr>
        <p:spPr>
          <a:xfrm>
            <a:off x="679497" y="1146094"/>
            <a:ext cx="1693639" cy="292388"/>
          </a:xfrm>
          <a:prstGeom prst="rect">
            <a:avLst/>
          </a:prstGeom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spc="-43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LUNDI 10 JUILLET</a:t>
            </a:r>
            <a:endParaRPr lang="en-US" sz="1100" b="1" spc="-43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19" name="Shape 767"/>
          <p:cNvSpPr/>
          <p:nvPr/>
        </p:nvSpPr>
        <p:spPr>
          <a:xfrm>
            <a:off x="555846" y="6129888"/>
            <a:ext cx="1956524" cy="305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7733" tIns="67733" rIns="67733" bIns="67733" numCol="1" anchor="ctr">
            <a:spAutoFit/>
          </a:bodyPr>
          <a:lstStyle/>
          <a:p>
            <a:pPr algn="ctr">
              <a:lnSpc>
                <a:spcPts val="1370"/>
              </a:lnSpc>
              <a:defRPr sz="1800"/>
            </a:pPr>
            <a:r>
              <a:rPr lang="en-US" sz="1050" b="1" spc="-43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Goûter/</a:t>
            </a:r>
            <a:r>
              <a:rPr lang="en-US" sz="1050" b="1" spc="-43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Activité</a:t>
            </a:r>
            <a:endParaRPr lang="en-US" sz="1050" b="1" spc="-43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22" name="TextBox 85"/>
          <p:cNvSpPr txBox="1"/>
          <p:nvPr/>
        </p:nvSpPr>
        <p:spPr>
          <a:xfrm>
            <a:off x="78184" y="145955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8h00*</a:t>
            </a:r>
          </a:p>
          <a:p>
            <a:r>
              <a:rPr lang="en-US" sz="9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9h30</a:t>
            </a:r>
          </a:p>
        </p:txBody>
      </p:sp>
      <p:sp>
        <p:nvSpPr>
          <p:cNvPr id="424" name="Oval 102"/>
          <p:cNvSpPr/>
          <p:nvPr/>
        </p:nvSpPr>
        <p:spPr>
          <a:xfrm>
            <a:off x="112112" y="1055649"/>
            <a:ext cx="429213" cy="4311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5" name="Shape 2540"/>
          <p:cNvSpPr>
            <a:spLocks noChangeAspect="1"/>
          </p:cNvSpPr>
          <p:nvPr/>
        </p:nvSpPr>
        <p:spPr>
          <a:xfrm>
            <a:off x="181819" y="1127851"/>
            <a:ext cx="283605" cy="2836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33" name="TextBox 85"/>
          <p:cNvSpPr txBox="1"/>
          <p:nvPr/>
        </p:nvSpPr>
        <p:spPr>
          <a:xfrm>
            <a:off x="78183" y="3954088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13h30</a:t>
            </a:r>
          </a:p>
        </p:txBody>
      </p:sp>
      <p:sp>
        <p:nvSpPr>
          <p:cNvPr id="435" name="TextBox 85"/>
          <p:cNvSpPr txBox="1"/>
          <p:nvPr/>
        </p:nvSpPr>
        <p:spPr>
          <a:xfrm>
            <a:off x="78183" y="3722100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12h00</a:t>
            </a:r>
          </a:p>
        </p:txBody>
      </p:sp>
      <p:sp>
        <p:nvSpPr>
          <p:cNvPr id="438" name="TextBox 85"/>
          <p:cNvSpPr txBox="1"/>
          <p:nvPr/>
        </p:nvSpPr>
        <p:spPr>
          <a:xfrm>
            <a:off x="72667" y="6042578"/>
            <a:ext cx="51969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16h30</a:t>
            </a:r>
          </a:p>
          <a:p>
            <a:endParaRPr lang="en-US" sz="9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r>
              <a:rPr lang="en-US" sz="9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17h30</a:t>
            </a:r>
          </a:p>
          <a:p>
            <a:endParaRPr lang="en-US" sz="9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r>
              <a:rPr lang="en-US" sz="9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18h30</a:t>
            </a:r>
          </a:p>
        </p:txBody>
      </p:sp>
      <p:cxnSp>
        <p:nvCxnSpPr>
          <p:cNvPr id="443" name="Connecteur droit 442"/>
          <p:cNvCxnSpPr/>
          <p:nvPr/>
        </p:nvCxnSpPr>
        <p:spPr>
          <a:xfrm>
            <a:off x="678065" y="1769056"/>
            <a:ext cx="1725394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Connecteur droit 446"/>
          <p:cNvCxnSpPr>
            <a:cxnSpLocks/>
          </p:cNvCxnSpPr>
          <p:nvPr/>
        </p:nvCxnSpPr>
        <p:spPr>
          <a:xfrm flipV="1">
            <a:off x="596274" y="6161323"/>
            <a:ext cx="1905872" cy="6365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TextBox 72"/>
          <p:cNvSpPr txBox="1"/>
          <p:nvPr/>
        </p:nvSpPr>
        <p:spPr>
          <a:xfrm>
            <a:off x="7249" y="27550"/>
            <a:ext cx="107925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Roboto Black" charset="0"/>
                <a:ea typeface="Roboto Black" charset="0"/>
                <a:cs typeface="Roboto Black" charset="0"/>
              </a:rPr>
              <a:t>  PROGRAMME DU STAGE 		          	“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Roboto Black" charset="0"/>
                <a:ea typeface="Roboto Black" charset="0"/>
                <a:cs typeface="Roboto Black" charset="0"/>
              </a:rPr>
              <a:t>Aventures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Roboto Black" charset="0"/>
                <a:ea typeface="Roboto Black" charset="0"/>
                <a:cs typeface="Roboto Black" charset="0"/>
              </a:rPr>
              <a:t> et sensations”</a:t>
            </a:r>
            <a:endParaRPr lang="en-US" sz="2400" b="1" dirty="0"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453" name="Rectangle 452"/>
          <p:cNvSpPr/>
          <p:nvPr/>
        </p:nvSpPr>
        <p:spPr>
          <a:xfrm>
            <a:off x="203664" y="464384"/>
            <a:ext cx="4731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         Animateurs : </a:t>
            </a:r>
            <a:r>
              <a:rPr lang="en-US" b="1" dirty="0" err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Gaëtan</a:t>
            </a:r>
            <a:r>
              <a:rPr lang="en-US" b="1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et </a:t>
            </a:r>
            <a:r>
              <a:rPr lang="en-US" b="1" dirty="0" err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Noémie</a:t>
            </a:r>
            <a:endParaRPr lang="en-US" b="1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18" name="Grouper 17"/>
          <p:cNvGrpSpPr/>
          <p:nvPr/>
        </p:nvGrpSpPr>
        <p:grpSpPr>
          <a:xfrm>
            <a:off x="1619060" y="6815091"/>
            <a:ext cx="2828366" cy="770722"/>
            <a:chOff x="2297874" y="6770722"/>
            <a:chExt cx="2828366" cy="770722"/>
          </a:xfrm>
        </p:grpSpPr>
        <p:grpSp>
          <p:nvGrpSpPr>
            <p:cNvPr id="71" name="Grouper 70"/>
            <p:cNvGrpSpPr/>
            <p:nvPr/>
          </p:nvGrpSpPr>
          <p:grpSpPr>
            <a:xfrm>
              <a:off x="2519305" y="6770722"/>
              <a:ext cx="2460402" cy="698402"/>
              <a:chOff x="539796" y="6491756"/>
              <a:chExt cx="3839848" cy="1089967"/>
            </a:xfrm>
          </p:grpSpPr>
          <p:sp>
            <p:nvSpPr>
              <p:cNvPr id="67" name="Shape 2620"/>
              <p:cNvSpPr/>
              <p:nvPr/>
            </p:nvSpPr>
            <p:spPr>
              <a:xfrm>
                <a:off x="539796" y="6906699"/>
                <a:ext cx="279328" cy="254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44" extrusionOk="0">
                    <a:moveTo>
                      <a:pt x="20618" y="7406"/>
                    </a:moveTo>
                    <a:lnTo>
                      <a:pt x="13580" y="7406"/>
                    </a:lnTo>
                    <a:cubicBezTo>
                      <a:pt x="13156" y="6803"/>
                      <a:pt x="12718" y="6095"/>
                      <a:pt x="12319" y="5293"/>
                    </a:cubicBezTo>
                    <a:lnTo>
                      <a:pt x="20618" y="5293"/>
                    </a:lnTo>
                    <a:cubicBezTo>
                      <a:pt x="20618" y="5293"/>
                      <a:pt x="20618" y="7406"/>
                      <a:pt x="20618" y="7406"/>
                    </a:cubicBezTo>
                    <a:close/>
                    <a:moveTo>
                      <a:pt x="19636" y="13747"/>
                    </a:moveTo>
                    <a:lnTo>
                      <a:pt x="11291" y="13747"/>
                    </a:lnTo>
                    <a:lnTo>
                      <a:pt x="11291" y="8463"/>
                    </a:lnTo>
                    <a:lnTo>
                      <a:pt x="13090" y="8463"/>
                    </a:lnTo>
                    <a:cubicBezTo>
                      <a:pt x="14022" y="9712"/>
                      <a:pt x="14815" y="10437"/>
                      <a:pt x="14882" y="10497"/>
                    </a:cubicBezTo>
                    <a:cubicBezTo>
                      <a:pt x="15009" y="10610"/>
                      <a:pt x="15174" y="10644"/>
                      <a:pt x="15323" y="10601"/>
                    </a:cubicBezTo>
                    <a:cubicBezTo>
                      <a:pt x="15418" y="10574"/>
                      <a:pt x="15505" y="10516"/>
                      <a:pt x="15573" y="10429"/>
                    </a:cubicBezTo>
                    <a:cubicBezTo>
                      <a:pt x="15746" y="10205"/>
                      <a:pt x="15718" y="9871"/>
                      <a:pt x="15510" y="9684"/>
                    </a:cubicBezTo>
                    <a:cubicBezTo>
                      <a:pt x="15498" y="9674"/>
                      <a:pt x="15023" y="9238"/>
                      <a:pt x="14383" y="8463"/>
                    </a:cubicBezTo>
                    <a:lnTo>
                      <a:pt x="19636" y="8463"/>
                    </a:lnTo>
                    <a:cubicBezTo>
                      <a:pt x="19636" y="8463"/>
                      <a:pt x="19636" y="13747"/>
                      <a:pt x="19636" y="13747"/>
                    </a:cubicBezTo>
                    <a:close/>
                    <a:moveTo>
                      <a:pt x="19636" y="20087"/>
                    </a:moveTo>
                    <a:lnTo>
                      <a:pt x="11291" y="20087"/>
                    </a:lnTo>
                    <a:lnTo>
                      <a:pt x="11291" y="14803"/>
                    </a:lnTo>
                    <a:lnTo>
                      <a:pt x="19636" y="14803"/>
                    </a:lnTo>
                    <a:cubicBezTo>
                      <a:pt x="19636" y="14803"/>
                      <a:pt x="19636" y="20087"/>
                      <a:pt x="19636" y="20087"/>
                    </a:cubicBezTo>
                    <a:close/>
                    <a:moveTo>
                      <a:pt x="11291" y="5461"/>
                    </a:moveTo>
                    <a:cubicBezTo>
                      <a:pt x="11626" y="6178"/>
                      <a:pt x="11991" y="6828"/>
                      <a:pt x="12360" y="7406"/>
                    </a:cubicBezTo>
                    <a:lnTo>
                      <a:pt x="11291" y="7406"/>
                    </a:lnTo>
                    <a:cubicBezTo>
                      <a:pt x="11291" y="7406"/>
                      <a:pt x="11291" y="5461"/>
                      <a:pt x="11291" y="5461"/>
                    </a:cubicBezTo>
                    <a:close/>
                    <a:moveTo>
                      <a:pt x="12871" y="1481"/>
                    </a:moveTo>
                    <a:cubicBezTo>
                      <a:pt x="14045" y="751"/>
                      <a:pt x="15436" y="979"/>
                      <a:pt x="15979" y="1990"/>
                    </a:cubicBezTo>
                    <a:cubicBezTo>
                      <a:pt x="16343" y="2668"/>
                      <a:pt x="16223" y="3523"/>
                      <a:pt x="15755" y="4236"/>
                    </a:cubicBezTo>
                    <a:lnTo>
                      <a:pt x="11845" y="4236"/>
                    </a:lnTo>
                    <a:cubicBezTo>
                      <a:pt x="11740" y="3975"/>
                      <a:pt x="11641" y="3708"/>
                      <a:pt x="11550" y="3432"/>
                    </a:cubicBezTo>
                    <a:cubicBezTo>
                      <a:pt x="11653" y="2691"/>
                      <a:pt x="12120" y="1947"/>
                      <a:pt x="12871" y="1481"/>
                    </a:cubicBezTo>
                    <a:moveTo>
                      <a:pt x="10309" y="7406"/>
                    </a:moveTo>
                    <a:lnTo>
                      <a:pt x="9224" y="7406"/>
                    </a:lnTo>
                    <a:cubicBezTo>
                      <a:pt x="9600" y="6819"/>
                      <a:pt x="9970" y="6158"/>
                      <a:pt x="10309" y="5429"/>
                    </a:cubicBezTo>
                    <a:cubicBezTo>
                      <a:pt x="10309" y="5429"/>
                      <a:pt x="10309" y="7406"/>
                      <a:pt x="10309" y="7406"/>
                    </a:cubicBezTo>
                    <a:close/>
                    <a:moveTo>
                      <a:pt x="10309" y="13747"/>
                    </a:moveTo>
                    <a:lnTo>
                      <a:pt x="1964" y="13747"/>
                    </a:lnTo>
                    <a:lnTo>
                      <a:pt x="1964" y="8463"/>
                    </a:lnTo>
                    <a:lnTo>
                      <a:pt x="7202" y="8463"/>
                    </a:lnTo>
                    <a:cubicBezTo>
                      <a:pt x="6563" y="9238"/>
                      <a:pt x="6087" y="9674"/>
                      <a:pt x="6075" y="9684"/>
                    </a:cubicBezTo>
                    <a:cubicBezTo>
                      <a:pt x="5867" y="9871"/>
                      <a:pt x="5839" y="10205"/>
                      <a:pt x="6012" y="10429"/>
                    </a:cubicBezTo>
                    <a:cubicBezTo>
                      <a:pt x="6080" y="10516"/>
                      <a:pt x="6167" y="10574"/>
                      <a:pt x="6261" y="10601"/>
                    </a:cubicBezTo>
                    <a:cubicBezTo>
                      <a:pt x="6411" y="10644"/>
                      <a:pt x="6575" y="10610"/>
                      <a:pt x="6703" y="10497"/>
                    </a:cubicBezTo>
                    <a:cubicBezTo>
                      <a:pt x="6770" y="10437"/>
                      <a:pt x="7563" y="9712"/>
                      <a:pt x="8495" y="8463"/>
                    </a:cubicBezTo>
                    <a:lnTo>
                      <a:pt x="10309" y="8463"/>
                    </a:lnTo>
                    <a:cubicBezTo>
                      <a:pt x="10309" y="8463"/>
                      <a:pt x="10309" y="13747"/>
                      <a:pt x="10309" y="13747"/>
                    </a:cubicBezTo>
                    <a:close/>
                    <a:moveTo>
                      <a:pt x="10309" y="20087"/>
                    </a:moveTo>
                    <a:lnTo>
                      <a:pt x="1964" y="20087"/>
                    </a:lnTo>
                    <a:lnTo>
                      <a:pt x="1964" y="14803"/>
                    </a:lnTo>
                    <a:lnTo>
                      <a:pt x="10309" y="14803"/>
                    </a:lnTo>
                    <a:cubicBezTo>
                      <a:pt x="10309" y="14803"/>
                      <a:pt x="10309" y="20087"/>
                      <a:pt x="10309" y="20087"/>
                    </a:cubicBezTo>
                    <a:close/>
                    <a:moveTo>
                      <a:pt x="982" y="7406"/>
                    </a:moveTo>
                    <a:lnTo>
                      <a:pt x="982" y="5293"/>
                    </a:lnTo>
                    <a:lnTo>
                      <a:pt x="9266" y="5293"/>
                    </a:lnTo>
                    <a:cubicBezTo>
                      <a:pt x="8867" y="6095"/>
                      <a:pt x="8429" y="6803"/>
                      <a:pt x="8005" y="7406"/>
                    </a:cubicBezTo>
                    <a:cubicBezTo>
                      <a:pt x="8005" y="7406"/>
                      <a:pt x="982" y="7406"/>
                      <a:pt x="982" y="7406"/>
                    </a:cubicBezTo>
                    <a:close/>
                    <a:moveTo>
                      <a:pt x="5606" y="1990"/>
                    </a:moveTo>
                    <a:cubicBezTo>
                      <a:pt x="6148" y="980"/>
                      <a:pt x="7540" y="751"/>
                      <a:pt x="8714" y="1481"/>
                    </a:cubicBezTo>
                    <a:cubicBezTo>
                      <a:pt x="9465" y="1948"/>
                      <a:pt x="9931" y="2692"/>
                      <a:pt x="10035" y="3433"/>
                    </a:cubicBezTo>
                    <a:cubicBezTo>
                      <a:pt x="9944" y="3708"/>
                      <a:pt x="9845" y="3975"/>
                      <a:pt x="9740" y="4236"/>
                    </a:cubicBezTo>
                    <a:lnTo>
                      <a:pt x="5830" y="4236"/>
                    </a:lnTo>
                    <a:cubicBezTo>
                      <a:pt x="5362" y="3523"/>
                      <a:pt x="5242" y="2668"/>
                      <a:pt x="5606" y="1990"/>
                    </a:cubicBezTo>
                    <a:moveTo>
                      <a:pt x="20618" y="4236"/>
                    </a:moveTo>
                    <a:lnTo>
                      <a:pt x="16874" y="4236"/>
                    </a:lnTo>
                    <a:cubicBezTo>
                      <a:pt x="17259" y="3325"/>
                      <a:pt x="17284" y="2310"/>
                      <a:pt x="16829" y="1461"/>
                    </a:cubicBezTo>
                    <a:cubicBezTo>
                      <a:pt x="16015" y="-54"/>
                      <a:pt x="14024" y="-456"/>
                      <a:pt x="12380" y="565"/>
                    </a:cubicBezTo>
                    <a:cubicBezTo>
                      <a:pt x="11747" y="959"/>
                      <a:pt x="11277" y="1511"/>
                      <a:pt x="10965" y="2122"/>
                    </a:cubicBezTo>
                    <a:cubicBezTo>
                      <a:pt x="10949" y="2115"/>
                      <a:pt x="10937" y="2103"/>
                      <a:pt x="10920" y="2098"/>
                    </a:cubicBezTo>
                    <a:cubicBezTo>
                      <a:pt x="10909" y="2095"/>
                      <a:pt x="10899" y="2097"/>
                      <a:pt x="10888" y="2095"/>
                    </a:cubicBezTo>
                    <a:cubicBezTo>
                      <a:pt x="10861" y="2089"/>
                      <a:pt x="10834" y="2089"/>
                      <a:pt x="10806" y="2088"/>
                    </a:cubicBezTo>
                    <a:cubicBezTo>
                      <a:pt x="10782" y="2089"/>
                      <a:pt x="10759" y="2089"/>
                      <a:pt x="10735" y="2093"/>
                    </a:cubicBezTo>
                    <a:cubicBezTo>
                      <a:pt x="10712" y="2096"/>
                      <a:pt x="10689" y="2090"/>
                      <a:pt x="10665" y="2098"/>
                    </a:cubicBezTo>
                    <a:cubicBezTo>
                      <a:pt x="10648" y="2103"/>
                      <a:pt x="10636" y="2115"/>
                      <a:pt x="10620" y="2122"/>
                    </a:cubicBezTo>
                    <a:cubicBezTo>
                      <a:pt x="10307" y="1511"/>
                      <a:pt x="9837" y="959"/>
                      <a:pt x="9205" y="566"/>
                    </a:cubicBezTo>
                    <a:cubicBezTo>
                      <a:pt x="7561" y="-456"/>
                      <a:pt x="5569" y="-54"/>
                      <a:pt x="4755" y="1461"/>
                    </a:cubicBezTo>
                    <a:cubicBezTo>
                      <a:pt x="4301" y="2310"/>
                      <a:pt x="4325" y="3325"/>
                      <a:pt x="4711" y="4236"/>
                    </a:cubicBezTo>
                    <a:lnTo>
                      <a:pt x="982" y="4236"/>
                    </a:lnTo>
                    <a:cubicBezTo>
                      <a:pt x="440" y="4236"/>
                      <a:pt x="0" y="4709"/>
                      <a:pt x="0" y="5293"/>
                    </a:cubicBezTo>
                    <a:lnTo>
                      <a:pt x="0" y="7406"/>
                    </a:lnTo>
                    <a:cubicBezTo>
                      <a:pt x="0" y="7990"/>
                      <a:pt x="440" y="8463"/>
                      <a:pt x="982" y="8463"/>
                    </a:cubicBezTo>
                    <a:lnTo>
                      <a:pt x="982" y="20087"/>
                    </a:lnTo>
                    <a:cubicBezTo>
                      <a:pt x="982" y="20671"/>
                      <a:pt x="1422" y="21144"/>
                      <a:pt x="1964" y="21144"/>
                    </a:cubicBezTo>
                    <a:lnTo>
                      <a:pt x="19636" y="21144"/>
                    </a:lnTo>
                    <a:cubicBezTo>
                      <a:pt x="20178" y="21144"/>
                      <a:pt x="20618" y="20671"/>
                      <a:pt x="20618" y="20087"/>
                    </a:cubicBezTo>
                    <a:lnTo>
                      <a:pt x="20618" y="8463"/>
                    </a:lnTo>
                    <a:cubicBezTo>
                      <a:pt x="21160" y="8463"/>
                      <a:pt x="21600" y="7990"/>
                      <a:pt x="21600" y="7406"/>
                    </a:cubicBezTo>
                    <a:lnTo>
                      <a:pt x="21600" y="5293"/>
                    </a:lnTo>
                    <a:cubicBezTo>
                      <a:pt x="21600" y="4709"/>
                      <a:pt x="21160" y="4236"/>
                      <a:pt x="20618" y="4236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69" name="Freeform 10"/>
              <p:cNvSpPr>
                <a:spLocks/>
              </p:cNvSpPr>
              <p:nvPr/>
            </p:nvSpPr>
            <p:spPr bwMode="auto">
              <a:xfrm>
                <a:off x="1135300" y="6491756"/>
                <a:ext cx="3244344" cy="1089967"/>
              </a:xfrm>
              <a:custGeom>
                <a:avLst/>
                <a:gdLst>
                  <a:gd name="T0" fmla="*/ 1603 w 1926"/>
                  <a:gd name="T1" fmla="*/ 0 h 647"/>
                  <a:gd name="T2" fmla="*/ 1603 w 1926"/>
                  <a:gd name="T3" fmla="*/ 0 h 647"/>
                  <a:gd name="T4" fmla="*/ 0 w 1926"/>
                  <a:gd name="T5" fmla="*/ 0 h 647"/>
                  <a:gd name="T6" fmla="*/ 150 w 1926"/>
                  <a:gd name="T7" fmla="*/ 325 h 647"/>
                  <a:gd name="T8" fmla="*/ 3 w 1926"/>
                  <a:gd name="T9" fmla="*/ 647 h 647"/>
                  <a:gd name="T10" fmla="*/ 1603 w 1926"/>
                  <a:gd name="T11" fmla="*/ 647 h 647"/>
                  <a:gd name="T12" fmla="*/ 1926 w 1926"/>
                  <a:gd name="T13" fmla="*/ 324 h 647"/>
                  <a:gd name="T14" fmla="*/ 1603 w 1926"/>
                  <a:gd name="T15" fmla="*/ 0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6" h="647">
                    <a:moveTo>
                      <a:pt x="1603" y="0"/>
                    </a:moveTo>
                    <a:cubicBezTo>
                      <a:pt x="1603" y="0"/>
                      <a:pt x="1603" y="0"/>
                      <a:pt x="160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78"/>
                      <a:pt x="150" y="195"/>
                      <a:pt x="150" y="325"/>
                    </a:cubicBezTo>
                    <a:cubicBezTo>
                      <a:pt x="150" y="453"/>
                      <a:pt x="93" y="569"/>
                      <a:pt x="3" y="647"/>
                    </a:cubicBezTo>
                    <a:cubicBezTo>
                      <a:pt x="1603" y="647"/>
                      <a:pt x="1603" y="647"/>
                      <a:pt x="1603" y="647"/>
                    </a:cubicBezTo>
                    <a:cubicBezTo>
                      <a:pt x="1781" y="647"/>
                      <a:pt x="1926" y="502"/>
                      <a:pt x="1926" y="324"/>
                    </a:cubicBezTo>
                    <a:cubicBezTo>
                      <a:pt x="1926" y="145"/>
                      <a:pt x="1781" y="0"/>
                      <a:pt x="1603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5" name="Group 11"/>
            <p:cNvGrpSpPr/>
            <p:nvPr/>
          </p:nvGrpSpPr>
          <p:grpSpPr>
            <a:xfrm>
              <a:off x="2297874" y="6785247"/>
              <a:ext cx="678139" cy="675848"/>
              <a:chOff x="2995613" y="855663"/>
              <a:chExt cx="661988" cy="658813"/>
            </a:xfrm>
          </p:grpSpPr>
          <p:sp>
            <p:nvSpPr>
              <p:cNvPr id="334" name="Oval 48"/>
              <p:cNvSpPr>
                <a:spLocks noChangeArrowheads="1"/>
              </p:cNvSpPr>
              <p:nvPr/>
            </p:nvSpPr>
            <p:spPr bwMode="auto">
              <a:xfrm>
                <a:off x="2995613" y="855663"/>
                <a:ext cx="661988" cy="65881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5" name="Freeform 49"/>
              <p:cNvSpPr>
                <a:spLocks/>
              </p:cNvSpPr>
              <p:nvPr/>
            </p:nvSpPr>
            <p:spPr bwMode="auto">
              <a:xfrm>
                <a:off x="3136901" y="1322388"/>
                <a:ext cx="374650" cy="192088"/>
              </a:xfrm>
              <a:custGeom>
                <a:avLst/>
                <a:gdLst>
                  <a:gd name="T0" fmla="*/ 6 w 74"/>
                  <a:gd name="T1" fmla="*/ 13 h 38"/>
                  <a:gd name="T2" fmla="*/ 37 w 74"/>
                  <a:gd name="T3" fmla="*/ 0 h 38"/>
                  <a:gd name="T4" fmla="*/ 69 w 74"/>
                  <a:gd name="T5" fmla="*/ 13 h 38"/>
                  <a:gd name="T6" fmla="*/ 74 w 74"/>
                  <a:gd name="T7" fmla="*/ 38 h 38"/>
                  <a:gd name="T8" fmla="*/ 37 w 74"/>
                  <a:gd name="T9" fmla="*/ 38 h 38"/>
                  <a:gd name="T10" fmla="*/ 0 w 74"/>
                  <a:gd name="T11" fmla="*/ 38 h 38"/>
                  <a:gd name="T12" fmla="*/ 6 w 74"/>
                  <a:gd name="T13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38">
                    <a:moveTo>
                      <a:pt x="6" y="13"/>
                    </a:moveTo>
                    <a:cubicBezTo>
                      <a:pt x="10" y="5"/>
                      <a:pt x="37" y="0"/>
                      <a:pt x="37" y="0"/>
                    </a:cubicBezTo>
                    <a:cubicBezTo>
                      <a:pt x="37" y="0"/>
                      <a:pt x="64" y="5"/>
                      <a:pt x="69" y="13"/>
                    </a:cubicBezTo>
                    <a:cubicBezTo>
                      <a:pt x="72" y="24"/>
                      <a:pt x="74" y="38"/>
                      <a:pt x="74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2" y="23"/>
                      <a:pt x="6" y="13"/>
                    </a:cubicBezTo>
                  </a:path>
                </a:pathLst>
              </a:custGeom>
              <a:solidFill>
                <a:srgbClr val="F1C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6" name="Rectangle 50"/>
              <p:cNvSpPr>
                <a:spLocks noChangeArrowheads="1"/>
              </p:cNvSpPr>
              <p:nvPr/>
            </p:nvSpPr>
            <p:spPr bwMode="auto">
              <a:xfrm>
                <a:off x="3289301" y="1241426"/>
                <a:ext cx="76200" cy="125413"/>
              </a:xfrm>
              <a:prstGeom prst="rect">
                <a:avLst/>
              </a:prstGeom>
              <a:solidFill>
                <a:srgbClr val="F1C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7" name="Rectangle 51"/>
              <p:cNvSpPr>
                <a:spLocks noChangeArrowheads="1"/>
              </p:cNvSpPr>
              <p:nvPr/>
            </p:nvSpPr>
            <p:spPr bwMode="auto">
              <a:xfrm>
                <a:off x="3289301" y="1241426"/>
                <a:ext cx="76200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8" name="Freeform 52"/>
              <p:cNvSpPr>
                <a:spLocks/>
              </p:cNvSpPr>
              <p:nvPr/>
            </p:nvSpPr>
            <p:spPr bwMode="auto">
              <a:xfrm>
                <a:off x="3289301" y="1241426"/>
                <a:ext cx="76200" cy="90488"/>
              </a:xfrm>
              <a:custGeom>
                <a:avLst/>
                <a:gdLst>
                  <a:gd name="T0" fmla="*/ 15 w 15"/>
                  <a:gd name="T1" fmla="*/ 0 h 18"/>
                  <a:gd name="T2" fmla="*/ 0 w 15"/>
                  <a:gd name="T3" fmla="*/ 0 h 18"/>
                  <a:gd name="T4" fmla="*/ 0 w 15"/>
                  <a:gd name="T5" fmla="*/ 17 h 18"/>
                  <a:gd name="T6" fmla="*/ 4 w 15"/>
                  <a:gd name="T7" fmla="*/ 18 h 18"/>
                  <a:gd name="T8" fmla="*/ 15 w 15"/>
                  <a:gd name="T9" fmla="*/ 12 h 18"/>
                  <a:gd name="T10" fmla="*/ 15 w 1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8"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3" y="18"/>
                      <a:pt x="4" y="18"/>
                    </a:cubicBezTo>
                    <a:cubicBezTo>
                      <a:pt x="8" y="18"/>
                      <a:pt x="13" y="15"/>
                      <a:pt x="15" y="12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EEC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9" name="Freeform 53"/>
              <p:cNvSpPr>
                <a:spLocks/>
              </p:cNvSpPr>
              <p:nvPr/>
            </p:nvSpPr>
            <p:spPr bwMode="auto">
              <a:xfrm>
                <a:off x="3136901" y="1336676"/>
                <a:ext cx="374650" cy="177800"/>
              </a:xfrm>
              <a:custGeom>
                <a:avLst/>
                <a:gdLst>
                  <a:gd name="T0" fmla="*/ 6 w 74"/>
                  <a:gd name="T1" fmla="*/ 10 h 35"/>
                  <a:gd name="T2" fmla="*/ 27 w 74"/>
                  <a:gd name="T3" fmla="*/ 0 h 35"/>
                  <a:gd name="T4" fmla="*/ 37 w 74"/>
                  <a:gd name="T5" fmla="*/ 10 h 35"/>
                  <a:gd name="T6" fmla="*/ 48 w 74"/>
                  <a:gd name="T7" fmla="*/ 0 h 35"/>
                  <a:gd name="T8" fmla="*/ 69 w 74"/>
                  <a:gd name="T9" fmla="*/ 10 h 35"/>
                  <a:gd name="T10" fmla="*/ 74 w 74"/>
                  <a:gd name="T11" fmla="*/ 35 h 35"/>
                  <a:gd name="T12" fmla="*/ 37 w 74"/>
                  <a:gd name="T13" fmla="*/ 35 h 35"/>
                  <a:gd name="T14" fmla="*/ 0 w 74"/>
                  <a:gd name="T15" fmla="*/ 35 h 35"/>
                  <a:gd name="T16" fmla="*/ 6 w 74"/>
                  <a:gd name="T17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35">
                    <a:moveTo>
                      <a:pt x="6" y="10"/>
                    </a:moveTo>
                    <a:cubicBezTo>
                      <a:pt x="9" y="6"/>
                      <a:pt x="19" y="2"/>
                      <a:pt x="27" y="0"/>
                    </a:cubicBezTo>
                    <a:cubicBezTo>
                      <a:pt x="27" y="5"/>
                      <a:pt x="32" y="10"/>
                      <a:pt x="37" y="10"/>
                    </a:cubicBezTo>
                    <a:cubicBezTo>
                      <a:pt x="43" y="10"/>
                      <a:pt x="47" y="5"/>
                      <a:pt x="48" y="0"/>
                    </a:cubicBezTo>
                    <a:cubicBezTo>
                      <a:pt x="56" y="2"/>
                      <a:pt x="66" y="6"/>
                      <a:pt x="69" y="10"/>
                    </a:cubicBezTo>
                    <a:cubicBezTo>
                      <a:pt x="72" y="21"/>
                      <a:pt x="74" y="35"/>
                      <a:pt x="74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2" y="2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0" name="Freeform 54"/>
              <p:cNvSpPr>
                <a:spLocks/>
              </p:cNvSpPr>
              <p:nvPr/>
            </p:nvSpPr>
            <p:spPr bwMode="auto">
              <a:xfrm>
                <a:off x="3227388" y="1038226"/>
                <a:ext cx="193675" cy="273050"/>
              </a:xfrm>
              <a:custGeom>
                <a:avLst/>
                <a:gdLst>
                  <a:gd name="T0" fmla="*/ 0 w 38"/>
                  <a:gd name="T1" fmla="*/ 25 h 54"/>
                  <a:gd name="T2" fmla="*/ 19 w 38"/>
                  <a:gd name="T3" fmla="*/ 0 h 54"/>
                  <a:gd name="T4" fmla="*/ 38 w 38"/>
                  <a:gd name="T5" fmla="*/ 25 h 54"/>
                  <a:gd name="T6" fmla="*/ 33 w 38"/>
                  <a:gd name="T7" fmla="*/ 48 h 54"/>
                  <a:gd name="T8" fmla="*/ 19 w 38"/>
                  <a:gd name="T9" fmla="*/ 54 h 54"/>
                  <a:gd name="T10" fmla="*/ 19 w 38"/>
                  <a:gd name="T11" fmla="*/ 54 h 54"/>
                  <a:gd name="T12" fmla="*/ 19 w 38"/>
                  <a:gd name="T13" fmla="*/ 54 h 54"/>
                  <a:gd name="T14" fmla="*/ 19 w 38"/>
                  <a:gd name="T15" fmla="*/ 54 h 54"/>
                  <a:gd name="T16" fmla="*/ 19 w 38"/>
                  <a:gd name="T17" fmla="*/ 54 h 54"/>
                  <a:gd name="T18" fmla="*/ 6 w 38"/>
                  <a:gd name="T19" fmla="*/ 48 h 54"/>
                  <a:gd name="T20" fmla="*/ 0 w 38"/>
                  <a:gd name="T21" fmla="*/ 2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54">
                    <a:moveTo>
                      <a:pt x="0" y="25"/>
                    </a:moveTo>
                    <a:cubicBezTo>
                      <a:pt x="0" y="9"/>
                      <a:pt x="9" y="0"/>
                      <a:pt x="19" y="0"/>
                    </a:cubicBezTo>
                    <a:cubicBezTo>
                      <a:pt x="30" y="0"/>
                      <a:pt x="38" y="9"/>
                      <a:pt x="38" y="25"/>
                    </a:cubicBezTo>
                    <a:cubicBezTo>
                      <a:pt x="38" y="31"/>
                      <a:pt x="36" y="45"/>
                      <a:pt x="33" y="48"/>
                    </a:cubicBezTo>
                    <a:cubicBezTo>
                      <a:pt x="31" y="50"/>
                      <a:pt x="23" y="54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6" y="54"/>
                      <a:pt x="8" y="50"/>
                      <a:pt x="6" y="48"/>
                    </a:cubicBezTo>
                    <a:cubicBezTo>
                      <a:pt x="2" y="45"/>
                      <a:pt x="0" y="31"/>
                      <a:pt x="0" y="25"/>
                    </a:cubicBezTo>
                    <a:close/>
                  </a:path>
                </a:pathLst>
              </a:custGeom>
              <a:solidFill>
                <a:srgbClr val="F1C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1" name="Freeform 55"/>
              <p:cNvSpPr>
                <a:spLocks/>
              </p:cNvSpPr>
              <p:nvPr/>
            </p:nvSpPr>
            <p:spPr bwMode="auto">
              <a:xfrm>
                <a:off x="3201988" y="1139826"/>
                <a:ext cx="71438" cy="80963"/>
              </a:xfrm>
              <a:custGeom>
                <a:avLst/>
                <a:gdLst>
                  <a:gd name="T0" fmla="*/ 1 w 14"/>
                  <a:gd name="T1" fmla="*/ 8 h 16"/>
                  <a:gd name="T2" fmla="*/ 6 w 14"/>
                  <a:gd name="T3" fmla="*/ 0 h 16"/>
                  <a:gd name="T4" fmla="*/ 13 w 14"/>
                  <a:gd name="T5" fmla="*/ 7 h 16"/>
                  <a:gd name="T6" fmla="*/ 8 w 14"/>
                  <a:gd name="T7" fmla="*/ 15 h 16"/>
                  <a:gd name="T8" fmla="*/ 1 w 1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1" y="8"/>
                    </a:moveTo>
                    <a:cubicBezTo>
                      <a:pt x="0" y="4"/>
                      <a:pt x="3" y="0"/>
                      <a:pt x="6" y="0"/>
                    </a:cubicBezTo>
                    <a:cubicBezTo>
                      <a:pt x="10" y="0"/>
                      <a:pt x="13" y="3"/>
                      <a:pt x="13" y="7"/>
                    </a:cubicBezTo>
                    <a:cubicBezTo>
                      <a:pt x="14" y="11"/>
                      <a:pt x="12" y="15"/>
                      <a:pt x="8" y="15"/>
                    </a:cubicBezTo>
                    <a:cubicBezTo>
                      <a:pt x="5" y="16"/>
                      <a:pt x="2" y="13"/>
                      <a:pt x="1" y="8"/>
                    </a:cubicBezTo>
                    <a:close/>
                  </a:path>
                </a:pathLst>
              </a:custGeom>
              <a:solidFill>
                <a:srgbClr val="F1C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2" name="Freeform 56"/>
              <p:cNvSpPr>
                <a:spLocks/>
              </p:cNvSpPr>
              <p:nvPr/>
            </p:nvSpPr>
            <p:spPr bwMode="auto">
              <a:xfrm>
                <a:off x="3379788" y="1139826"/>
                <a:ext cx="66675" cy="80963"/>
              </a:xfrm>
              <a:custGeom>
                <a:avLst/>
                <a:gdLst>
                  <a:gd name="T0" fmla="*/ 5 w 13"/>
                  <a:gd name="T1" fmla="*/ 15 h 16"/>
                  <a:gd name="T2" fmla="*/ 0 w 13"/>
                  <a:gd name="T3" fmla="*/ 7 h 16"/>
                  <a:gd name="T4" fmla="*/ 7 w 13"/>
                  <a:gd name="T5" fmla="*/ 0 h 16"/>
                  <a:gd name="T6" fmla="*/ 13 w 13"/>
                  <a:gd name="T7" fmla="*/ 8 h 16"/>
                  <a:gd name="T8" fmla="*/ 5 w 13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5" y="15"/>
                    </a:moveTo>
                    <a:cubicBezTo>
                      <a:pt x="2" y="15"/>
                      <a:pt x="0" y="11"/>
                      <a:pt x="0" y="7"/>
                    </a:cubicBezTo>
                    <a:cubicBezTo>
                      <a:pt x="1" y="3"/>
                      <a:pt x="4" y="0"/>
                      <a:pt x="7" y="0"/>
                    </a:cubicBezTo>
                    <a:cubicBezTo>
                      <a:pt x="11" y="0"/>
                      <a:pt x="13" y="4"/>
                      <a:pt x="13" y="8"/>
                    </a:cubicBezTo>
                    <a:cubicBezTo>
                      <a:pt x="12" y="13"/>
                      <a:pt x="9" y="16"/>
                      <a:pt x="5" y="15"/>
                    </a:cubicBezTo>
                    <a:close/>
                  </a:path>
                </a:pathLst>
              </a:custGeom>
              <a:solidFill>
                <a:srgbClr val="F1C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3" name="Freeform 57"/>
              <p:cNvSpPr>
                <a:spLocks/>
              </p:cNvSpPr>
              <p:nvPr/>
            </p:nvSpPr>
            <p:spPr bwMode="auto">
              <a:xfrm>
                <a:off x="3375026" y="1343026"/>
                <a:ext cx="136525" cy="171450"/>
              </a:xfrm>
              <a:custGeom>
                <a:avLst/>
                <a:gdLst>
                  <a:gd name="T0" fmla="*/ 22 w 27"/>
                  <a:gd name="T1" fmla="*/ 9 h 34"/>
                  <a:gd name="T2" fmla="*/ 27 w 27"/>
                  <a:gd name="T3" fmla="*/ 34 h 34"/>
                  <a:gd name="T4" fmla="*/ 0 w 27"/>
                  <a:gd name="T5" fmla="*/ 34 h 34"/>
                  <a:gd name="T6" fmla="*/ 5 w 27"/>
                  <a:gd name="T7" fmla="*/ 0 h 34"/>
                  <a:gd name="T8" fmla="*/ 22 w 27"/>
                  <a:gd name="T9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4">
                    <a:moveTo>
                      <a:pt x="22" y="9"/>
                    </a:moveTo>
                    <a:cubicBezTo>
                      <a:pt x="25" y="20"/>
                      <a:pt x="27" y="34"/>
                      <a:pt x="27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4"/>
                      <a:pt x="5" y="0"/>
                      <a:pt x="5" y="0"/>
                    </a:cubicBezTo>
                    <a:cubicBezTo>
                      <a:pt x="12" y="2"/>
                      <a:pt x="20" y="5"/>
                      <a:pt x="22" y="9"/>
                    </a:cubicBezTo>
                    <a:close/>
                  </a:path>
                </a:pathLst>
              </a:custGeom>
              <a:solidFill>
                <a:srgbClr val="2B5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4" name="Freeform 58"/>
              <p:cNvSpPr>
                <a:spLocks/>
              </p:cNvSpPr>
              <p:nvPr/>
            </p:nvSpPr>
            <p:spPr bwMode="auto">
              <a:xfrm>
                <a:off x="3136901" y="1343026"/>
                <a:ext cx="136525" cy="171450"/>
              </a:xfrm>
              <a:custGeom>
                <a:avLst/>
                <a:gdLst>
                  <a:gd name="T0" fmla="*/ 6 w 27"/>
                  <a:gd name="T1" fmla="*/ 9 h 34"/>
                  <a:gd name="T2" fmla="*/ 0 w 27"/>
                  <a:gd name="T3" fmla="*/ 34 h 34"/>
                  <a:gd name="T4" fmla="*/ 27 w 27"/>
                  <a:gd name="T5" fmla="*/ 34 h 34"/>
                  <a:gd name="T6" fmla="*/ 22 w 27"/>
                  <a:gd name="T7" fmla="*/ 0 h 34"/>
                  <a:gd name="T8" fmla="*/ 6 w 27"/>
                  <a:gd name="T9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4">
                    <a:moveTo>
                      <a:pt x="6" y="9"/>
                    </a:moveTo>
                    <a:cubicBezTo>
                      <a:pt x="2" y="20"/>
                      <a:pt x="0" y="34"/>
                      <a:pt x="0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3" y="14"/>
                      <a:pt x="22" y="0"/>
                      <a:pt x="22" y="0"/>
                    </a:cubicBezTo>
                    <a:cubicBezTo>
                      <a:pt x="15" y="2"/>
                      <a:pt x="8" y="5"/>
                      <a:pt x="6" y="9"/>
                    </a:cubicBezTo>
                    <a:close/>
                  </a:path>
                </a:pathLst>
              </a:custGeom>
              <a:solidFill>
                <a:srgbClr val="2B5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5" name="Freeform 59"/>
              <p:cNvSpPr>
                <a:spLocks/>
              </p:cNvSpPr>
              <p:nvPr/>
            </p:nvSpPr>
            <p:spPr bwMode="auto">
              <a:xfrm>
                <a:off x="3324226" y="1216026"/>
                <a:ext cx="90488" cy="95250"/>
              </a:xfrm>
              <a:custGeom>
                <a:avLst/>
                <a:gdLst>
                  <a:gd name="T0" fmla="*/ 18 w 18"/>
                  <a:gd name="T1" fmla="*/ 0 h 19"/>
                  <a:gd name="T2" fmla="*/ 12 w 18"/>
                  <a:gd name="T3" fmla="*/ 11 h 19"/>
                  <a:gd name="T4" fmla="*/ 10 w 18"/>
                  <a:gd name="T5" fmla="*/ 11 h 19"/>
                  <a:gd name="T6" fmla="*/ 7 w 18"/>
                  <a:gd name="T7" fmla="*/ 7 h 19"/>
                  <a:gd name="T8" fmla="*/ 0 w 18"/>
                  <a:gd name="T9" fmla="*/ 5 h 19"/>
                  <a:gd name="T10" fmla="*/ 0 w 18"/>
                  <a:gd name="T11" fmla="*/ 19 h 19"/>
                  <a:gd name="T12" fmla="*/ 9 w 18"/>
                  <a:gd name="T13" fmla="*/ 19 h 19"/>
                  <a:gd name="T14" fmla="*/ 17 w 18"/>
                  <a:gd name="T15" fmla="*/ 11 h 19"/>
                  <a:gd name="T16" fmla="*/ 18 w 1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9">
                    <a:moveTo>
                      <a:pt x="18" y="0"/>
                    </a:moveTo>
                    <a:cubicBezTo>
                      <a:pt x="18" y="0"/>
                      <a:pt x="15" y="9"/>
                      <a:pt x="12" y="11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7" y="11"/>
                      <a:pt x="17" y="11"/>
                      <a:pt x="17" y="11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15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6" name="Freeform 60"/>
              <p:cNvSpPr>
                <a:spLocks/>
              </p:cNvSpPr>
              <p:nvPr/>
            </p:nvSpPr>
            <p:spPr bwMode="auto">
              <a:xfrm>
                <a:off x="3238501" y="1216026"/>
                <a:ext cx="85725" cy="95250"/>
              </a:xfrm>
              <a:custGeom>
                <a:avLst/>
                <a:gdLst>
                  <a:gd name="T0" fmla="*/ 0 w 17"/>
                  <a:gd name="T1" fmla="*/ 0 h 19"/>
                  <a:gd name="T2" fmla="*/ 5 w 17"/>
                  <a:gd name="T3" fmla="*/ 11 h 19"/>
                  <a:gd name="T4" fmla="*/ 8 w 17"/>
                  <a:gd name="T5" fmla="*/ 11 h 19"/>
                  <a:gd name="T6" fmla="*/ 11 w 17"/>
                  <a:gd name="T7" fmla="*/ 7 h 19"/>
                  <a:gd name="T8" fmla="*/ 17 w 17"/>
                  <a:gd name="T9" fmla="*/ 5 h 19"/>
                  <a:gd name="T10" fmla="*/ 17 w 17"/>
                  <a:gd name="T11" fmla="*/ 19 h 19"/>
                  <a:gd name="T12" fmla="*/ 9 w 17"/>
                  <a:gd name="T13" fmla="*/ 19 h 19"/>
                  <a:gd name="T14" fmla="*/ 0 w 17"/>
                  <a:gd name="T15" fmla="*/ 11 h 19"/>
                  <a:gd name="T16" fmla="*/ 0 w 17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9">
                    <a:moveTo>
                      <a:pt x="0" y="0"/>
                    </a:moveTo>
                    <a:cubicBezTo>
                      <a:pt x="0" y="0"/>
                      <a:pt x="2" y="9"/>
                      <a:pt x="5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5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7" name="Freeform 61"/>
              <p:cNvSpPr>
                <a:spLocks/>
              </p:cNvSpPr>
              <p:nvPr/>
            </p:nvSpPr>
            <p:spPr bwMode="auto">
              <a:xfrm>
                <a:off x="3308351" y="1250951"/>
                <a:ext cx="31750" cy="11113"/>
              </a:xfrm>
              <a:custGeom>
                <a:avLst/>
                <a:gdLst>
                  <a:gd name="T0" fmla="*/ 0 w 6"/>
                  <a:gd name="T1" fmla="*/ 2 h 2"/>
                  <a:gd name="T2" fmla="*/ 3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6" y="0"/>
                      <a:pt x="6" y="2"/>
                      <a:pt x="6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8" name="Freeform 62"/>
              <p:cNvSpPr>
                <a:spLocks/>
              </p:cNvSpPr>
              <p:nvPr/>
            </p:nvSpPr>
            <p:spPr bwMode="auto">
              <a:xfrm>
                <a:off x="3324226" y="1028701"/>
                <a:ext cx="101600" cy="120650"/>
              </a:xfrm>
              <a:custGeom>
                <a:avLst/>
                <a:gdLst>
                  <a:gd name="T0" fmla="*/ 19 w 20"/>
                  <a:gd name="T1" fmla="*/ 22 h 24"/>
                  <a:gd name="T2" fmla="*/ 15 w 20"/>
                  <a:gd name="T3" fmla="*/ 24 h 24"/>
                  <a:gd name="T4" fmla="*/ 12 w 20"/>
                  <a:gd name="T5" fmla="*/ 7 h 24"/>
                  <a:gd name="T6" fmla="*/ 0 w 20"/>
                  <a:gd name="T7" fmla="*/ 8 h 24"/>
                  <a:gd name="T8" fmla="*/ 0 w 20"/>
                  <a:gd name="T9" fmla="*/ 0 h 24"/>
                  <a:gd name="T10" fmla="*/ 10 w 20"/>
                  <a:gd name="T11" fmla="*/ 0 h 24"/>
                  <a:gd name="T12" fmla="*/ 20 w 20"/>
                  <a:gd name="T13" fmla="*/ 8 h 24"/>
                  <a:gd name="T14" fmla="*/ 19 w 20"/>
                  <a:gd name="T15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19" y="22"/>
                    </a:moveTo>
                    <a:cubicBezTo>
                      <a:pt x="19" y="22"/>
                      <a:pt x="17" y="23"/>
                      <a:pt x="15" y="24"/>
                    </a:cubicBezTo>
                    <a:cubicBezTo>
                      <a:pt x="15" y="21"/>
                      <a:pt x="16" y="10"/>
                      <a:pt x="12" y="7"/>
                    </a:cubicBezTo>
                    <a:cubicBezTo>
                      <a:pt x="8" y="5"/>
                      <a:pt x="6" y="8"/>
                      <a:pt x="0" y="8"/>
                    </a:cubicBezTo>
                    <a:cubicBezTo>
                      <a:pt x="0" y="3"/>
                      <a:pt x="0" y="0"/>
                      <a:pt x="0" y="0"/>
                    </a:cubicBezTo>
                    <a:cubicBezTo>
                      <a:pt x="0" y="0"/>
                      <a:pt x="7" y="0"/>
                      <a:pt x="10" y="0"/>
                    </a:cubicBezTo>
                    <a:cubicBezTo>
                      <a:pt x="12" y="0"/>
                      <a:pt x="20" y="1"/>
                      <a:pt x="20" y="8"/>
                    </a:cubicBezTo>
                    <a:cubicBezTo>
                      <a:pt x="20" y="16"/>
                      <a:pt x="19" y="22"/>
                      <a:pt x="19" y="22"/>
                    </a:cubicBezTo>
                    <a:close/>
                  </a:path>
                </a:pathLst>
              </a:custGeom>
              <a:solidFill>
                <a:srgbClr val="915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9" name="Freeform 63"/>
              <p:cNvSpPr>
                <a:spLocks/>
              </p:cNvSpPr>
              <p:nvPr/>
            </p:nvSpPr>
            <p:spPr bwMode="auto">
              <a:xfrm>
                <a:off x="3227388" y="1028701"/>
                <a:ext cx="96838" cy="120650"/>
              </a:xfrm>
              <a:custGeom>
                <a:avLst/>
                <a:gdLst>
                  <a:gd name="T0" fmla="*/ 0 w 19"/>
                  <a:gd name="T1" fmla="*/ 22 h 24"/>
                  <a:gd name="T2" fmla="*/ 5 w 19"/>
                  <a:gd name="T3" fmla="*/ 24 h 24"/>
                  <a:gd name="T4" fmla="*/ 8 w 19"/>
                  <a:gd name="T5" fmla="*/ 7 h 24"/>
                  <a:gd name="T6" fmla="*/ 19 w 19"/>
                  <a:gd name="T7" fmla="*/ 8 h 24"/>
                  <a:gd name="T8" fmla="*/ 19 w 19"/>
                  <a:gd name="T9" fmla="*/ 0 h 24"/>
                  <a:gd name="T10" fmla="*/ 10 w 19"/>
                  <a:gd name="T11" fmla="*/ 0 h 24"/>
                  <a:gd name="T12" fmla="*/ 0 w 19"/>
                  <a:gd name="T13" fmla="*/ 8 h 24"/>
                  <a:gd name="T14" fmla="*/ 0 w 19"/>
                  <a:gd name="T15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4">
                    <a:moveTo>
                      <a:pt x="0" y="22"/>
                    </a:moveTo>
                    <a:cubicBezTo>
                      <a:pt x="0" y="22"/>
                      <a:pt x="3" y="23"/>
                      <a:pt x="5" y="24"/>
                    </a:cubicBezTo>
                    <a:cubicBezTo>
                      <a:pt x="4" y="21"/>
                      <a:pt x="4" y="10"/>
                      <a:pt x="8" y="7"/>
                    </a:cubicBezTo>
                    <a:cubicBezTo>
                      <a:pt x="12" y="5"/>
                      <a:pt x="14" y="8"/>
                      <a:pt x="19" y="8"/>
                    </a:cubicBezTo>
                    <a:cubicBezTo>
                      <a:pt x="19" y="3"/>
                      <a:pt x="19" y="0"/>
                      <a:pt x="19" y="0"/>
                    </a:cubicBezTo>
                    <a:cubicBezTo>
                      <a:pt x="19" y="0"/>
                      <a:pt x="12" y="0"/>
                      <a:pt x="10" y="0"/>
                    </a:cubicBezTo>
                    <a:cubicBezTo>
                      <a:pt x="7" y="0"/>
                      <a:pt x="0" y="1"/>
                      <a:pt x="0" y="8"/>
                    </a:cubicBezTo>
                    <a:cubicBezTo>
                      <a:pt x="0" y="16"/>
                      <a:pt x="0" y="22"/>
                      <a:pt x="0" y="22"/>
                    </a:cubicBezTo>
                    <a:close/>
                  </a:path>
                </a:pathLst>
              </a:custGeom>
              <a:solidFill>
                <a:srgbClr val="915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454" name="Rectangle 453"/>
            <p:cNvSpPr/>
            <p:nvPr/>
          </p:nvSpPr>
          <p:spPr>
            <a:xfrm>
              <a:off x="3014600" y="6792521"/>
              <a:ext cx="2111640" cy="748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u="none" strike="noStrike" baseline="30000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STAGES : </a:t>
              </a:r>
            </a:p>
            <a:p>
              <a:r>
                <a:rPr lang="en-GB" sz="1200" b="1" u="none" strike="noStrike" baseline="30000" dirty="0" err="1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Gaetan</a:t>
              </a:r>
              <a:r>
                <a:rPr lang="en-GB" sz="1200" b="1" u="none" strike="noStrike" baseline="30000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 GODFRIAUX </a:t>
              </a:r>
            </a:p>
            <a:p>
              <a:r>
                <a:rPr lang="en-GB" sz="1000" b="0" i="0" u="none" strike="noStrike" baseline="30000" dirty="0" err="1">
                  <a:latin typeface="Roboto-Regular" charset="0"/>
                </a:rPr>
                <a:t>Tél</a:t>
              </a:r>
              <a:r>
                <a:rPr lang="en-GB" sz="1000" b="0" i="0" u="none" strike="noStrike" baseline="30000" dirty="0">
                  <a:latin typeface="Roboto-Regular" charset="0"/>
                </a:rPr>
                <a:t>. : </a:t>
              </a:r>
              <a:r>
                <a:rPr lang="en-GB" sz="1000" baseline="30000" dirty="0">
                  <a:latin typeface="Roboto-Regular" charset="0"/>
                </a:rPr>
                <a:t>07.76.11.42.20</a:t>
              </a:r>
              <a:br>
                <a:rPr lang="en-GB" sz="800" b="0" i="0" u="none" strike="noStrike" baseline="30000" dirty="0">
                  <a:latin typeface="Roboto-Regular" charset="0"/>
                </a:rPr>
              </a:br>
              <a:r>
                <a:rPr lang="en-GB" sz="1000" b="0" i="0" u="none" strike="noStrike" baseline="30000" dirty="0">
                  <a:latin typeface="Roboto-Regular" charset="0"/>
                </a:rPr>
                <a:t>Email : </a:t>
              </a:r>
              <a:r>
                <a:rPr lang="en-GB" sz="1000" b="0" i="0" u="none" strike="noStrike" baseline="30000" dirty="0" err="1">
                  <a:latin typeface="Roboto-Regular" charset="0"/>
                </a:rPr>
                <a:t>coordination.ej</a:t>
              </a:r>
              <a:r>
                <a:rPr lang="fr-FR" sz="1000" baseline="30000" dirty="0">
                  <a:latin typeface="Roboto-Regular" charset="0"/>
                </a:rPr>
                <a:t>@cc-qrga.fr</a:t>
              </a:r>
            </a:p>
            <a:p>
              <a:r>
                <a:rPr lang="fr-FR" sz="1000" baseline="30000" dirty="0">
                  <a:latin typeface="Roboto-Regular" charset="0"/>
                </a:rPr>
                <a:t>Permanence à la communauté des communes </a:t>
              </a:r>
            </a:p>
            <a:p>
              <a:r>
                <a:rPr lang="fr-FR" sz="1000" baseline="30000" dirty="0">
                  <a:latin typeface="Roboto-Regular" charset="0"/>
                </a:rPr>
                <a:t>le lundi et vendredi de 13h30 à 15h</a:t>
              </a:r>
              <a:endParaRPr lang="en-GB" sz="1000" baseline="30000" dirty="0">
                <a:latin typeface="Roboto-Regular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3373" y="7004212"/>
            <a:ext cx="2289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aseline="30000" dirty="0" err="1">
                <a:solidFill>
                  <a:srgbClr val="C00000"/>
                </a:solidFill>
                <a:latin typeface="BigNoodleTitling" charset="0"/>
              </a:rPr>
              <a:t>Renseignements</a:t>
            </a:r>
            <a:endParaRPr lang="en-GB" sz="2400" baseline="30000" dirty="0">
              <a:solidFill>
                <a:srgbClr val="C00000"/>
              </a:solidFill>
              <a:latin typeface="BigNoodleTitling" charset="0"/>
            </a:endParaRPr>
          </a:p>
          <a:p>
            <a:r>
              <a:rPr lang="en-GB" sz="2400" baseline="30000" dirty="0">
                <a:solidFill>
                  <a:srgbClr val="C00000"/>
                </a:solidFill>
                <a:latin typeface="BigNoodleTitling" charset="0"/>
              </a:rPr>
              <a:t>Inscriptions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379" y="6826650"/>
            <a:ext cx="380687" cy="56196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333" y="6836803"/>
            <a:ext cx="405862" cy="5357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926" y="6836803"/>
            <a:ext cx="1208128" cy="5424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262328" y="70153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68" name="Shape 767"/>
          <p:cNvSpPr/>
          <p:nvPr/>
        </p:nvSpPr>
        <p:spPr>
          <a:xfrm>
            <a:off x="555846" y="1486558"/>
            <a:ext cx="1956524" cy="305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7733" tIns="67733" rIns="67733" bIns="67733" numCol="1" anchor="ctr">
            <a:spAutoFit/>
          </a:bodyPr>
          <a:lstStyle/>
          <a:p>
            <a:pPr algn="ctr">
              <a:lnSpc>
                <a:spcPts val="1370"/>
              </a:lnSpc>
              <a:defRPr sz="1800"/>
            </a:pPr>
            <a:r>
              <a:rPr lang="en-US" sz="1050" b="1" spc="-43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Accueil</a:t>
            </a:r>
            <a:r>
              <a:rPr lang="en-US" sz="1050" b="1" spc="-43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au local </a:t>
            </a:r>
            <a:r>
              <a:rPr lang="en-US" sz="1050" b="1" spc="-43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jeunes</a:t>
            </a:r>
            <a:endParaRPr lang="en-US" sz="1050" b="1" spc="-43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75" name="Shape 766"/>
          <p:cNvSpPr/>
          <p:nvPr/>
        </p:nvSpPr>
        <p:spPr>
          <a:xfrm>
            <a:off x="584297" y="1845377"/>
            <a:ext cx="1992543" cy="6540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lvl="0" algn="ctr">
              <a:lnSpc>
                <a:spcPts val="1660"/>
              </a:lnSpc>
              <a:defRPr sz="1800"/>
            </a:pPr>
            <a:r>
              <a:rPr lang="en-US" sz="1600" b="1" spc="-43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Préparation des menus </a:t>
            </a:r>
          </a:p>
          <a:p>
            <a:pPr lvl="0" algn="ctr">
              <a:lnSpc>
                <a:spcPts val="1660"/>
              </a:lnSpc>
              <a:defRPr sz="1800"/>
            </a:pPr>
            <a:r>
              <a:rPr lang="en-US" sz="1600" b="1" spc="-43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et courses </a:t>
            </a:r>
            <a:endParaRPr spc="-36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ajdhani Medium"/>
            </a:endParaRPr>
          </a:p>
        </p:txBody>
      </p:sp>
      <p:grpSp>
        <p:nvGrpSpPr>
          <p:cNvPr id="176" name="Group 8"/>
          <p:cNvGrpSpPr/>
          <p:nvPr/>
        </p:nvGrpSpPr>
        <p:grpSpPr>
          <a:xfrm>
            <a:off x="912867" y="2536014"/>
            <a:ext cx="1213200" cy="1213452"/>
            <a:chOff x="405090" y="1035462"/>
            <a:chExt cx="1463040" cy="146304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77" name="Oval 10"/>
            <p:cNvSpPr/>
            <p:nvPr/>
          </p:nvSpPr>
          <p:spPr>
            <a:xfrm>
              <a:off x="405090" y="1035462"/>
              <a:ext cx="1463040" cy="14630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2"/>
            <p:cNvSpPr/>
            <p:nvPr/>
          </p:nvSpPr>
          <p:spPr>
            <a:xfrm>
              <a:off x="677403" y="1313442"/>
              <a:ext cx="914399" cy="91440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2"/>
            <p:cNvSpPr/>
            <p:nvPr/>
          </p:nvSpPr>
          <p:spPr>
            <a:xfrm>
              <a:off x="553869" y="1181019"/>
              <a:ext cx="1177463" cy="1171925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Shape 766"/>
          <p:cNvSpPr/>
          <p:nvPr/>
        </p:nvSpPr>
        <p:spPr>
          <a:xfrm>
            <a:off x="2526109" y="4247053"/>
            <a:ext cx="1961650" cy="197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lvl="0" algn="ctr">
              <a:lnSpc>
                <a:spcPts val="1660"/>
              </a:lnSpc>
              <a:defRPr sz="1800"/>
            </a:pPr>
            <a:endParaRPr lang="en-US" sz="1200" spc="-36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ajdhani Medium"/>
            </a:endParaRPr>
          </a:p>
        </p:txBody>
      </p:sp>
      <p:sp>
        <p:nvSpPr>
          <p:cNvPr id="208" name="Title 1"/>
          <p:cNvSpPr txBox="1">
            <a:spLocks/>
          </p:cNvSpPr>
          <p:nvPr/>
        </p:nvSpPr>
        <p:spPr>
          <a:xfrm>
            <a:off x="2645669" y="1146094"/>
            <a:ext cx="1693639" cy="292388"/>
          </a:xfrm>
          <a:prstGeom prst="rect">
            <a:avLst/>
          </a:prstGeom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spc="-43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MARDI 11 JUILLET</a:t>
            </a:r>
            <a:endParaRPr lang="en-US" sz="1100" b="1" spc="-43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62" name="Shape 767"/>
          <p:cNvSpPr/>
          <p:nvPr/>
        </p:nvSpPr>
        <p:spPr>
          <a:xfrm>
            <a:off x="2522018" y="6129888"/>
            <a:ext cx="1956524" cy="305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7733" tIns="67733" rIns="67733" bIns="67733" numCol="1" anchor="ctr">
            <a:spAutoFit/>
          </a:bodyPr>
          <a:lstStyle/>
          <a:p>
            <a:pPr algn="ctr">
              <a:lnSpc>
                <a:spcPts val="1370"/>
              </a:lnSpc>
              <a:defRPr sz="1800"/>
            </a:pPr>
            <a:r>
              <a:rPr lang="en-US" sz="1050" b="1" spc="-43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Goûter</a:t>
            </a:r>
            <a:r>
              <a:rPr lang="en-US" sz="1050" b="1" spc="-43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/</a:t>
            </a:r>
            <a:r>
              <a:rPr lang="en-US" sz="1050" b="1" spc="-43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Activité</a:t>
            </a:r>
            <a:endParaRPr lang="en-US" sz="1050" b="1" spc="-43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cxnSp>
        <p:nvCxnSpPr>
          <p:cNvPr id="277" name="Connecteur droit 276"/>
          <p:cNvCxnSpPr/>
          <p:nvPr/>
        </p:nvCxnSpPr>
        <p:spPr>
          <a:xfrm>
            <a:off x="2644237" y="1769056"/>
            <a:ext cx="1725394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necteur droit 279"/>
          <p:cNvCxnSpPr/>
          <p:nvPr/>
        </p:nvCxnSpPr>
        <p:spPr>
          <a:xfrm>
            <a:off x="2664774" y="6149302"/>
            <a:ext cx="1725394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Shape 767"/>
          <p:cNvSpPr/>
          <p:nvPr/>
        </p:nvSpPr>
        <p:spPr>
          <a:xfrm>
            <a:off x="2522018" y="1486558"/>
            <a:ext cx="1956524" cy="305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7733" tIns="67733" rIns="67733" bIns="67733" numCol="1" anchor="ctr">
            <a:spAutoFit/>
          </a:bodyPr>
          <a:lstStyle/>
          <a:p>
            <a:pPr algn="ctr">
              <a:lnSpc>
                <a:spcPts val="1370"/>
              </a:lnSpc>
              <a:defRPr sz="1800"/>
            </a:pPr>
            <a:r>
              <a:rPr lang="en-US" sz="1050" b="1" spc="-43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Accueil</a:t>
            </a:r>
            <a:r>
              <a:rPr lang="en-US" sz="1050" b="1" spc="-43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au local </a:t>
            </a:r>
            <a:r>
              <a:rPr lang="en-US" sz="1050" b="1" spc="-43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jeunes</a:t>
            </a:r>
            <a:endParaRPr lang="en-US" sz="1050" b="1" spc="-43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83" name="Shape 766"/>
          <p:cNvSpPr/>
          <p:nvPr/>
        </p:nvSpPr>
        <p:spPr>
          <a:xfrm>
            <a:off x="2466207" y="1883852"/>
            <a:ext cx="2033227" cy="20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lvl="0" algn="ctr">
              <a:lnSpc>
                <a:spcPts val="1660"/>
              </a:lnSpc>
              <a:defRPr sz="1800"/>
            </a:pPr>
            <a:r>
              <a:rPr lang="en-US" sz="1400" b="1" spc="-43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 </a:t>
            </a:r>
            <a:endParaRPr sz="1600" b="1" spc="-43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ajdhani Medium"/>
            </a:endParaRPr>
          </a:p>
        </p:txBody>
      </p:sp>
      <p:sp>
        <p:nvSpPr>
          <p:cNvPr id="289" name="Shape 760"/>
          <p:cNvSpPr/>
          <p:nvPr/>
        </p:nvSpPr>
        <p:spPr>
          <a:xfrm>
            <a:off x="4462098" y="1264871"/>
            <a:ext cx="2040127" cy="6267254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r>
              <a:rPr lang="fr-FR" sz="4267"/>
              <a:t>       </a:t>
            </a:r>
            <a:endParaRPr lang="fr-FR" sz="4267" dirty="0"/>
          </a:p>
        </p:txBody>
      </p:sp>
      <p:sp>
        <p:nvSpPr>
          <p:cNvPr id="293" name="Freeform 13"/>
          <p:cNvSpPr>
            <a:spLocks/>
          </p:cNvSpPr>
          <p:nvPr/>
        </p:nvSpPr>
        <p:spPr bwMode="auto">
          <a:xfrm rot="5400000">
            <a:off x="5263558" y="395259"/>
            <a:ext cx="387658" cy="1795358"/>
          </a:xfrm>
          <a:custGeom>
            <a:avLst/>
            <a:gdLst>
              <a:gd name="T0" fmla="*/ 3139 w 3139"/>
              <a:gd name="T1" fmla="*/ 301 h 744"/>
              <a:gd name="T2" fmla="*/ 3135 w 3139"/>
              <a:gd name="T3" fmla="*/ 297 h 744"/>
              <a:gd name="T4" fmla="*/ 2925 w 3139"/>
              <a:gd name="T5" fmla="*/ 368 h 744"/>
              <a:gd name="T6" fmla="*/ 2663 w 3139"/>
              <a:gd name="T7" fmla="*/ 0 h 744"/>
              <a:gd name="T8" fmla="*/ 0 w 3139"/>
              <a:gd name="T9" fmla="*/ 0 h 744"/>
              <a:gd name="T10" fmla="*/ 0 w 3139"/>
              <a:gd name="T11" fmla="*/ 744 h 744"/>
              <a:gd name="T12" fmla="*/ 2663 w 3139"/>
              <a:gd name="T13" fmla="*/ 744 h 744"/>
              <a:gd name="T14" fmla="*/ 2925 w 3139"/>
              <a:gd name="T15" fmla="*/ 376 h 744"/>
              <a:gd name="T16" fmla="*/ 3135 w 3139"/>
              <a:gd name="T17" fmla="*/ 447 h 744"/>
              <a:gd name="T18" fmla="*/ 3139 w 3139"/>
              <a:gd name="T19" fmla="*/ 443 h 744"/>
              <a:gd name="T20" fmla="*/ 2929 w 3139"/>
              <a:gd name="T21" fmla="*/ 372 h 744"/>
              <a:gd name="T22" fmla="*/ 3139 w 3139"/>
              <a:gd name="T23" fmla="*/ 301 h 744"/>
              <a:gd name="connsiteX0" fmla="*/ 11620 w 11620"/>
              <a:gd name="connsiteY0" fmla="*/ 4071 h 10000"/>
              <a:gd name="connsiteX1" fmla="*/ 9987 w 11620"/>
              <a:gd name="connsiteY1" fmla="*/ 3992 h 10000"/>
              <a:gd name="connsiteX2" fmla="*/ 9318 w 11620"/>
              <a:gd name="connsiteY2" fmla="*/ 4946 h 10000"/>
              <a:gd name="connsiteX3" fmla="*/ 8484 w 11620"/>
              <a:gd name="connsiteY3" fmla="*/ 0 h 10000"/>
              <a:gd name="connsiteX4" fmla="*/ 0 w 11620"/>
              <a:gd name="connsiteY4" fmla="*/ 0 h 10000"/>
              <a:gd name="connsiteX5" fmla="*/ 0 w 11620"/>
              <a:gd name="connsiteY5" fmla="*/ 10000 h 10000"/>
              <a:gd name="connsiteX6" fmla="*/ 8484 w 11620"/>
              <a:gd name="connsiteY6" fmla="*/ 10000 h 10000"/>
              <a:gd name="connsiteX7" fmla="*/ 9318 w 11620"/>
              <a:gd name="connsiteY7" fmla="*/ 5054 h 10000"/>
              <a:gd name="connsiteX8" fmla="*/ 9987 w 11620"/>
              <a:gd name="connsiteY8" fmla="*/ 6008 h 10000"/>
              <a:gd name="connsiteX9" fmla="*/ 10000 w 11620"/>
              <a:gd name="connsiteY9" fmla="*/ 5954 h 10000"/>
              <a:gd name="connsiteX10" fmla="*/ 9331 w 11620"/>
              <a:gd name="connsiteY10" fmla="*/ 5000 h 10000"/>
              <a:gd name="connsiteX11" fmla="*/ 11620 w 11620"/>
              <a:gd name="connsiteY11" fmla="*/ 4071 h 10000"/>
              <a:gd name="connsiteX0" fmla="*/ 11620 w 11620"/>
              <a:gd name="connsiteY0" fmla="*/ 4071 h 10000"/>
              <a:gd name="connsiteX1" fmla="*/ 9987 w 11620"/>
              <a:gd name="connsiteY1" fmla="*/ 3992 h 10000"/>
              <a:gd name="connsiteX2" fmla="*/ 9318 w 11620"/>
              <a:gd name="connsiteY2" fmla="*/ 4946 h 10000"/>
              <a:gd name="connsiteX3" fmla="*/ 8484 w 11620"/>
              <a:gd name="connsiteY3" fmla="*/ 0 h 10000"/>
              <a:gd name="connsiteX4" fmla="*/ 0 w 11620"/>
              <a:gd name="connsiteY4" fmla="*/ 0 h 10000"/>
              <a:gd name="connsiteX5" fmla="*/ 0 w 11620"/>
              <a:gd name="connsiteY5" fmla="*/ 10000 h 10000"/>
              <a:gd name="connsiteX6" fmla="*/ 8484 w 11620"/>
              <a:gd name="connsiteY6" fmla="*/ 10000 h 10000"/>
              <a:gd name="connsiteX7" fmla="*/ 9318 w 11620"/>
              <a:gd name="connsiteY7" fmla="*/ 5054 h 10000"/>
              <a:gd name="connsiteX8" fmla="*/ 9987 w 11620"/>
              <a:gd name="connsiteY8" fmla="*/ 6008 h 10000"/>
              <a:gd name="connsiteX9" fmla="*/ 10000 w 11620"/>
              <a:gd name="connsiteY9" fmla="*/ 5954 h 10000"/>
              <a:gd name="connsiteX10" fmla="*/ 11490 w 11620"/>
              <a:gd name="connsiteY10" fmla="*/ 5025 h 10000"/>
              <a:gd name="connsiteX11" fmla="*/ 11620 w 11620"/>
              <a:gd name="connsiteY11" fmla="*/ 4071 h 10000"/>
              <a:gd name="connsiteX0" fmla="*/ 11620 w 12902"/>
              <a:gd name="connsiteY0" fmla="*/ 4071 h 10000"/>
              <a:gd name="connsiteX1" fmla="*/ 9987 w 12902"/>
              <a:gd name="connsiteY1" fmla="*/ 3992 h 10000"/>
              <a:gd name="connsiteX2" fmla="*/ 9318 w 12902"/>
              <a:gd name="connsiteY2" fmla="*/ 4946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9318 w 12902"/>
              <a:gd name="connsiteY7" fmla="*/ 5054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11" fmla="*/ 11620 w 12902"/>
              <a:gd name="connsiteY11" fmla="*/ 4071 h 10000"/>
              <a:gd name="connsiteX0" fmla="*/ 11620 w 12902"/>
              <a:gd name="connsiteY0" fmla="*/ 4071 h 10000"/>
              <a:gd name="connsiteX1" fmla="*/ 9987 w 12902"/>
              <a:gd name="connsiteY1" fmla="*/ 3992 h 10000"/>
              <a:gd name="connsiteX2" fmla="*/ 9318 w 12902"/>
              <a:gd name="connsiteY2" fmla="*/ 4946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11" fmla="*/ 11620 w 12902"/>
              <a:gd name="connsiteY11" fmla="*/ 4071 h 10000"/>
              <a:gd name="connsiteX0" fmla="*/ 11620 w 12902"/>
              <a:gd name="connsiteY0" fmla="*/ 4071 h 10000"/>
              <a:gd name="connsiteX1" fmla="*/ 9987 w 12902"/>
              <a:gd name="connsiteY1" fmla="*/ 3992 h 10000"/>
              <a:gd name="connsiteX2" fmla="*/ 10398 w 12902"/>
              <a:gd name="connsiteY2" fmla="*/ 3267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11" fmla="*/ 11620 w 12902"/>
              <a:gd name="connsiteY11" fmla="*/ 4071 h 10000"/>
              <a:gd name="connsiteX0" fmla="*/ 11490 w 12902"/>
              <a:gd name="connsiteY0" fmla="*/ 5025 h 10000"/>
              <a:gd name="connsiteX1" fmla="*/ 9987 w 12902"/>
              <a:gd name="connsiteY1" fmla="*/ 3992 h 10000"/>
              <a:gd name="connsiteX2" fmla="*/ 10398 w 12902"/>
              <a:gd name="connsiteY2" fmla="*/ 3267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0" fmla="*/ 12902 w 12902"/>
              <a:gd name="connsiteY0" fmla="*/ 6743 h 10000"/>
              <a:gd name="connsiteX1" fmla="*/ 9987 w 12902"/>
              <a:gd name="connsiteY1" fmla="*/ 3992 h 10000"/>
              <a:gd name="connsiteX2" fmla="*/ 10398 w 12902"/>
              <a:gd name="connsiteY2" fmla="*/ 3267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0" fmla="*/ 9987 w 11477"/>
              <a:gd name="connsiteY0" fmla="*/ 6008 h 10000"/>
              <a:gd name="connsiteX1" fmla="*/ 9987 w 11477"/>
              <a:gd name="connsiteY1" fmla="*/ 3992 h 10000"/>
              <a:gd name="connsiteX2" fmla="*/ 10398 w 11477"/>
              <a:gd name="connsiteY2" fmla="*/ 3267 h 10000"/>
              <a:gd name="connsiteX3" fmla="*/ 8484 w 11477"/>
              <a:gd name="connsiteY3" fmla="*/ 0 h 10000"/>
              <a:gd name="connsiteX4" fmla="*/ 0 w 11477"/>
              <a:gd name="connsiteY4" fmla="*/ 0 h 10000"/>
              <a:gd name="connsiteX5" fmla="*/ 0 w 11477"/>
              <a:gd name="connsiteY5" fmla="*/ 10000 h 10000"/>
              <a:gd name="connsiteX6" fmla="*/ 8484 w 11477"/>
              <a:gd name="connsiteY6" fmla="*/ 10000 h 10000"/>
              <a:gd name="connsiteX7" fmla="*/ 11477 w 11477"/>
              <a:gd name="connsiteY7" fmla="*/ 7420 h 10000"/>
              <a:gd name="connsiteX8" fmla="*/ 9987 w 11477"/>
              <a:gd name="connsiteY8" fmla="*/ 6008 h 10000"/>
              <a:gd name="connsiteX0" fmla="*/ 9987 w 10398"/>
              <a:gd name="connsiteY0" fmla="*/ 6008 h 10000"/>
              <a:gd name="connsiteX1" fmla="*/ 9987 w 10398"/>
              <a:gd name="connsiteY1" fmla="*/ 3992 h 10000"/>
              <a:gd name="connsiteX2" fmla="*/ 10398 w 10398"/>
              <a:gd name="connsiteY2" fmla="*/ 3267 h 10000"/>
              <a:gd name="connsiteX3" fmla="*/ 8484 w 10398"/>
              <a:gd name="connsiteY3" fmla="*/ 0 h 10000"/>
              <a:gd name="connsiteX4" fmla="*/ 0 w 10398"/>
              <a:gd name="connsiteY4" fmla="*/ 0 h 10000"/>
              <a:gd name="connsiteX5" fmla="*/ 0 w 10398"/>
              <a:gd name="connsiteY5" fmla="*/ 10000 h 10000"/>
              <a:gd name="connsiteX6" fmla="*/ 8484 w 10398"/>
              <a:gd name="connsiteY6" fmla="*/ 10000 h 10000"/>
              <a:gd name="connsiteX7" fmla="*/ 9987 w 10398"/>
              <a:gd name="connsiteY7" fmla="*/ 6008 h 10000"/>
              <a:gd name="connsiteX0" fmla="*/ 9987 w 9987"/>
              <a:gd name="connsiteY0" fmla="*/ 6008 h 10000"/>
              <a:gd name="connsiteX1" fmla="*/ 9987 w 9987"/>
              <a:gd name="connsiteY1" fmla="*/ 3992 h 10000"/>
              <a:gd name="connsiteX2" fmla="*/ 8484 w 9987"/>
              <a:gd name="connsiteY2" fmla="*/ 0 h 10000"/>
              <a:gd name="connsiteX3" fmla="*/ 0 w 9987"/>
              <a:gd name="connsiteY3" fmla="*/ 0 h 10000"/>
              <a:gd name="connsiteX4" fmla="*/ 0 w 9987"/>
              <a:gd name="connsiteY4" fmla="*/ 10000 h 10000"/>
              <a:gd name="connsiteX5" fmla="*/ 8484 w 9987"/>
              <a:gd name="connsiteY5" fmla="*/ 10000 h 10000"/>
              <a:gd name="connsiteX6" fmla="*/ 9987 w 9987"/>
              <a:gd name="connsiteY6" fmla="*/ 6008 h 10000"/>
              <a:gd name="connsiteX0" fmla="*/ 10000 w 10004"/>
              <a:gd name="connsiteY0" fmla="*/ 6008 h 10000"/>
              <a:gd name="connsiteX1" fmla="*/ 8495 w 10004"/>
              <a:gd name="connsiteY1" fmla="*/ 0 h 10000"/>
              <a:gd name="connsiteX2" fmla="*/ 0 w 10004"/>
              <a:gd name="connsiteY2" fmla="*/ 0 h 10000"/>
              <a:gd name="connsiteX3" fmla="*/ 0 w 10004"/>
              <a:gd name="connsiteY3" fmla="*/ 10000 h 10000"/>
              <a:gd name="connsiteX4" fmla="*/ 8495 w 10004"/>
              <a:gd name="connsiteY4" fmla="*/ 10000 h 10000"/>
              <a:gd name="connsiteX5" fmla="*/ 10000 w 10004"/>
              <a:gd name="connsiteY5" fmla="*/ 6008 h 10000"/>
              <a:gd name="connsiteX0" fmla="*/ 10743 w 10743"/>
              <a:gd name="connsiteY0" fmla="*/ 4609 h 10000"/>
              <a:gd name="connsiteX1" fmla="*/ 8495 w 10743"/>
              <a:gd name="connsiteY1" fmla="*/ 0 h 10000"/>
              <a:gd name="connsiteX2" fmla="*/ 0 w 10743"/>
              <a:gd name="connsiteY2" fmla="*/ 0 h 10000"/>
              <a:gd name="connsiteX3" fmla="*/ 0 w 10743"/>
              <a:gd name="connsiteY3" fmla="*/ 10000 h 10000"/>
              <a:gd name="connsiteX4" fmla="*/ 8495 w 10743"/>
              <a:gd name="connsiteY4" fmla="*/ 10000 h 10000"/>
              <a:gd name="connsiteX5" fmla="*/ 10743 w 10743"/>
              <a:gd name="connsiteY5" fmla="*/ 4609 h 10000"/>
              <a:gd name="connsiteX0" fmla="*/ 11081 w 11081"/>
              <a:gd name="connsiteY0" fmla="*/ 4838 h 10000"/>
              <a:gd name="connsiteX1" fmla="*/ 8495 w 11081"/>
              <a:gd name="connsiteY1" fmla="*/ 0 h 10000"/>
              <a:gd name="connsiteX2" fmla="*/ 0 w 11081"/>
              <a:gd name="connsiteY2" fmla="*/ 0 h 10000"/>
              <a:gd name="connsiteX3" fmla="*/ 0 w 11081"/>
              <a:gd name="connsiteY3" fmla="*/ 10000 h 10000"/>
              <a:gd name="connsiteX4" fmla="*/ 8495 w 11081"/>
              <a:gd name="connsiteY4" fmla="*/ 10000 h 10000"/>
              <a:gd name="connsiteX5" fmla="*/ 11081 w 11081"/>
              <a:gd name="connsiteY5" fmla="*/ 4838 h 10000"/>
              <a:gd name="connsiteX0" fmla="*/ 11081 w 11081"/>
              <a:gd name="connsiteY0" fmla="*/ 4838 h 10000"/>
              <a:gd name="connsiteX1" fmla="*/ 8495 w 11081"/>
              <a:gd name="connsiteY1" fmla="*/ 0 h 10000"/>
              <a:gd name="connsiteX2" fmla="*/ 0 w 11081"/>
              <a:gd name="connsiteY2" fmla="*/ 0 h 10000"/>
              <a:gd name="connsiteX3" fmla="*/ 0 w 11081"/>
              <a:gd name="connsiteY3" fmla="*/ 10000 h 10000"/>
              <a:gd name="connsiteX4" fmla="*/ 8495 w 11081"/>
              <a:gd name="connsiteY4" fmla="*/ 10000 h 10000"/>
              <a:gd name="connsiteX5" fmla="*/ 11081 w 11081"/>
              <a:gd name="connsiteY5" fmla="*/ 4838 h 10000"/>
              <a:gd name="connsiteX0" fmla="*/ 11081 w 11081"/>
              <a:gd name="connsiteY0" fmla="*/ 4838 h 10000"/>
              <a:gd name="connsiteX1" fmla="*/ 8495 w 11081"/>
              <a:gd name="connsiteY1" fmla="*/ 0 h 10000"/>
              <a:gd name="connsiteX2" fmla="*/ 0 w 11081"/>
              <a:gd name="connsiteY2" fmla="*/ 0 h 10000"/>
              <a:gd name="connsiteX3" fmla="*/ 0 w 11081"/>
              <a:gd name="connsiteY3" fmla="*/ 10000 h 10000"/>
              <a:gd name="connsiteX4" fmla="*/ 8495 w 11081"/>
              <a:gd name="connsiteY4" fmla="*/ 10000 h 10000"/>
              <a:gd name="connsiteX5" fmla="*/ 11081 w 11081"/>
              <a:gd name="connsiteY5" fmla="*/ 4838 h 10000"/>
              <a:gd name="connsiteX0" fmla="*/ 10000 w 10000"/>
              <a:gd name="connsiteY0" fmla="*/ 5016 h 10000"/>
              <a:gd name="connsiteX1" fmla="*/ 8495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8495 w 10000"/>
              <a:gd name="connsiteY4" fmla="*/ 10000 h 10000"/>
              <a:gd name="connsiteX5" fmla="*/ 10000 w 10000"/>
              <a:gd name="connsiteY5" fmla="*/ 5016 h 10000"/>
              <a:gd name="connsiteX0" fmla="*/ 10000 w 10000"/>
              <a:gd name="connsiteY0" fmla="*/ 5016 h 10000"/>
              <a:gd name="connsiteX1" fmla="*/ 8495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8495 w 10000"/>
              <a:gd name="connsiteY4" fmla="*/ 10000 h 10000"/>
              <a:gd name="connsiteX5" fmla="*/ 10000 w 10000"/>
              <a:gd name="connsiteY5" fmla="*/ 5016 h 10000"/>
              <a:gd name="connsiteX0" fmla="*/ 10000 w 10000"/>
              <a:gd name="connsiteY0" fmla="*/ 5041 h 10025"/>
              <a:gd name="connsiteX1" fmla="*/ 9509 w 10000"/>
              <a:gd name="connsiteY1" fmla="*/ 0 h 10025"/>
              <a:gd name="connsiteX2" fmla="*/ 0 w 10000"/>
              <a:gd name="connsiteY2" fmla="*/ 25 h 10025"/>
              <a:gd name="connsiteX3" fmla="*/ 0 w 10000"/>
              <a:gd name="connsiteY3" fmla="*/ 10025 h 10025"/>
              <a:gd name="connsiteX4" fmla="*/ 8495 w 10000"/>
              <a:gd name="connsiteY4" fmla="*/ 10025 h 10025"/>
              <a:gd name="connsiteX5" fmla="*/ 10000 w 10000"/>
              <a:gd name="connsiteY5" fmla="*/ 5041 h 10025"/>
              <a:gd name="connsiteX0" fmla="*/ 10000 w 13977"/>
              <a:gd name="connsiteY0" fmla="*/ 5066 h 10050"/>
              <a:gd name="connsiteX1" fmla="*/ 13766 w 13977"/>
              <a:gd name="connsiteY1" fmla="*/ 0 h 10050"/>
              <a:gd name="connsiteX2" fmla="*/ 0 w 13977"/>
              <a:gd name="connsiteY2" fmla="*/ 50 h 10050"/>
              <a:gd name="connsiteX3" fmla="*/ 0 w 13977"/>
              <a:gd name="connsiteY3" fmla="*/ 10050 h 10050"/>
              <a:gd name="connsiteX4" fmla="*/ 8495 w 13977"/>
              <a:gd name="connsiteY4" fmla="*/ 10050 h 10050"/>
              <a:gd name="connsiteX5" fmla="*/ 10000 w 13977"/>
              <a:gd name="connsiteY5" fmla="*/ 5066 h 10050"/>
              <a:gd name="connsiteX0" fmla="*/ 10000 w 10000"/>
              <a:gd name="connsiteY0" fmla="*/ 5016 h 10000"/>
              <a:gd name="connsiteX1" fmla="*/ 9509 w 10000"/>
              <a:gd name="connsiteY1" fmla="*/ 77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8495 w 10000"/>
              <a:gd name="connsiteY4" fmla="*/ 10000 h 10000"/>
              <a:gd name="connsiteX5" fmla="*/ 10000 w 10000"/>
              <a:gd name="connsiteY5" fmla="*/ 5016 h 10000"/>
              <a:gd name="connsiteX0" fmla="*/ 10000 w 10277"/>
              <a:gd name="connsiteY0" fmla="*/ 5016 h 10000"/>
              <a:gd name="connsiteX1" fmla="*/ 9509 w 10277"/>
              <a:gd name="connsiteY1" fmla="*/ 77 h 10000"/>
              <a:gd name="connsiteX2" fmla="*/ 0 w 10277"/>
              <a:gd name="connsiteY2" fmla="*/ 0 h 10000"/>
              <a:gd name="connsiteX3" fmla="*/ 0 w 10277"/>
              <a:gd name="connsiteY3" fmla="*/ 10000 h 10000"/>
              <a:gd name="connsiteX4" fmla="*/ 8495 w 10277"/>
              <a:gd name="connsiteY4" fmla="*/ 10000 h 10000"/>
              <a:gd name="connsiteX5" fmla="*/ 10000 w 10277"/>
              <a:gd name="connsiteY5" fmla="*/ 5016 h 10000"/>
              <a:gd name="connsiteX0" fmla="*/ 10000 w 10187"/>
              <a:gd name="connsiteY0" fmla="*/ 5092 h 10076"/>
              <a:gd name="connsiteX1" fmla="*/ 9374 w 10187"/>
              <a:gd name="connsiteY1" fmla="*/ 0 h 10076"/>
              <a:gd name="connsiteX2" fmla="*/ 0 w 10187"/>
              <a:gd name="connsiteY2" fmla="*/ 76 h 10076"/>
              <a:gd name="connsiteX3" fmla="*/ 0 w 10187"/>
              <a:gd name="connsiteY3" fmla="*/ 10076 h 10076"/>
              <a:gd name="connsiteX4" fmla="*/ 8495 w 10187"/>
              <a:gd name="connsiteY4" fmla="*/ 10076 h 10076"/>
              <a:gd name="connsiteX5" fmla="*/ 10000 w 10187"/>
              <a:gd name="connsiteY5" fmla="*/ 5092 h 10076"/>
              <a:gd name="connsiteX0" fmla="*/ 10000 w 10187"/>
              <a:gd name="connsiteY0" fmla="*/ 5092 h 10076"/>
              <a:gd name="connsiteX1" fmla="*/ 9374 w 10187"/>
              <a:gd name="connsiteY1" fmla="*/ 0 h 10076"/>
              <a:gd name="connsiteX2" fmla="*/ 0 w 10187"/>
              <a:gd name="connsiteY2" fmla="*/ 76 h 10076"/>
              <a:gd name="connsiteX3" fmla="*/ 0 w 10187"/>
              <a:gd name="connsiteY3" fmla="*/ 10076 h 10076"/>
              <a:gd name="connsiteX4" fmla="*/ 8495 w 10187"/>
              <a:gd name="connsiteY4" fmla="*/ 10076 h 10076"/>
              <a:gd name="connsiteX5" fmla="*/ 10000 w 10187"/>
              <a:gd name="connsiteY5" fmla="*/ 5092 h 10076"/>
              <a:gd name="connsiteX0" fmla="*/ 10000 w 10187"/>
              <a:gd name="connsiteY0" fmla="*/ 5092 h 10079"/>
              <a:gd name="connsiteX1" fmla="*/ 9374 w 10187"/>
              <a:gd name="connsiteY1" fmla="*/ 0 h 10079"/>
              <a:gd name="connsiteX2" fmla="*/ 0 w 10187"/>
              <a:gd name="connsiteY2" fmla="*/ 76 h 10079"/>
              <a:gd name="connsiteX3" fmla="*/ 0 w 10187"/>
              <a:gd name="connsiteY3" fmla="*/ 10076 h 10079"/>
              <a:gd name="connsiteX4" fmla="*/ 8495 w 10187"/>
              <a:gd name="connsiteY4" fmla="*/ 10076 h 10079"/>
              <a:gd name="connsiteX5" fmla="*/ 10000 w 10187"/>
              <a:gd name="connsiteY5" fmla="*/ 5092 h 10079"/>
              <a:gd name="connsiteX0" fmla="*/ 10000 w 10000"/>
              <a:gd name="connsiteY0" fmla="*/ 5092 h 10079"/>
              <a:gd name="connsiteX1" fmla="*/ 9374 w 10000"/>
              <a:gd name="connsiteY1" fmla="*/ 0 h 10079"/>
              <a:gd name="connsiteX2" fmla="*/ 0 w 10000"/>
              <a:gd name="connsiteY2" fmla="*/ 76 h 10079"/>
              <a:gd name="connsiteX3" fmla="*/ 0 w 10000"/>
              <a:gd name="connsiteY3" fmla="*/ 10076 h 10079"/>
              <a:gd name="connsiteX4" fmla="*/ 8495 w 10000"/>
              <a:gd name="connsiteY4" fmla="*/ 10076 h 10079"/>
              <a:gd name="connsiteX5" fmla="*/ 10000 w 10000"/>
              <a:gd name="connsiteY5" fmla="*/ 5092 h 10079"/>
              <a:gd name="connsiteX0" fmla="*/ 10541 w 10541"/>
              <a:gd name="connsiteY0" fmla="*/ 5067 h 10078"/>
              <a:gd name="connsiteX1" fmla="*/ 9374 w 10541"/>
              <a:gd name="connsiteY1" fmla="*/ 0 h 10078"/>
              <a:gd name="connsiteX2" fmla="*/ 0 w 10541"/>
              <a:gd name="connsiteY2" fmla="*/ 76 h 10078"/>
              <a:gd name="connsiteX3" fmla="*/ 0 w 10541"/>
              <a:gd name="connsiteY3" fmla="*/ 10076 h 10078"/>
              <a:gd name="connsiteX4" fmla="*/ 8495 w 10541"/>
              <a:gd name="connsiteY4" fmla="*/ 10076 h 10078"/>
              <a:gd name="connsiteX5" fmla="*/ 10541 w 10541"/>
              <a:gd name="connsiteY5" fmla="*/ 5067 h 10078"/>
              <a:gd name="connsiteX0" fmla="*/ 10541 w 10543"/>
              <a:gd name="connsiteY0" fmla="*/ 5067 h 10078"/>
              <a:gd name="connsiteX1" fmla="*/ 9374 w 10543"/>
              <a:gd name="connsiteY1" fmla="*/ 0 h 10078"/>
              <a:gd name="connsiteX2" fmla="*/ 0 w 10543"/>
              <a:gd name="connsiteY2" fmla="*/ 76 h 10078"/>
              <a:gd name="connsiteX3" fmla="*/ 0 w 10543"/>
              <a:gd name="connsiteY3" fmla="*/ 10076 h 10078"/>
              <a:gd name="connsiteX4" fmla="*/ 8495 w 10543"/>
              <a:gd name="connsiteY4" fmla="*/ 10076 h 10078"/>
              <a:gd name="connsiteX5" fmla="*/ 10541 w 10543"/>
              <a:gd name="connsiteY5" fmla="*/ 5067 h 10078"/>
              <a:gd name="connsiteX0" fmla="*/ 10541 w 10543"/>
              <a:gd name="connsiteY0" fmla="*/ 5067 h 10076"/>
              <a:gd name="connsiteX1" fmla="*/ 9374 w 10543"/>
              <a:gd name="connsiteY1" fmla="*/ 0 h 10076"/>
              <a:gd name="connsiteX2" fmla="*/ 0 w 10543"/>
              <a:gd name="connsiteY2" fmla="*/ 76 h 10076"/>
              <a:gd name="connsiteX3" fmla="*/ 0 w 10543"/>
              <a:gd name="connsiteY3" fmla="*/ 10076 h 10076"/>
              <a:gd name="connsiteX4" fmla="*/ 8495 w 10543"/>
              <a:gd name="connsiteY4" fmla="*/ 10076 h 10076"/>
              <a:gd name="connsiteX5" fmla="*/ 10541 w 10543"/>
              <a:gd name="connsiteY5" fmla="*/ 5067 h 10076"/>
              <a:gd name="connsiteX0" fmla="*/ 10541 w 10543"/>
              <a:gd name="connsiteY0" fmla="*/ 5067 h 10076"/>
              <a:gd name="connsiteX1" fmla="*/ 8225 w 10543"/>
              <a:gd name="connsiteY1" fmla="*/ 0 h 10076"/>
              <a:gd name="connsiteX2" fmla="*/ 0 w 10543"/>
              <a:gd name="connsiteY2" fmla="*/ 76 h 10076"/>
              <a:gd name="connsiteX3" fmla="*/ 0 w 10543"/>
              <a:gd name="connsiteY3" fmla="*/ 10076 h 10076"/>
              <a:gd name="connsiteX4" fmla="*/ 8495 w 10543"/>
              <a:gd name="connsiteY4" fmla="*/ 10076 h 10076"/>
              <a:gd name="connsiteX5" fmla="*/ 10541 w 10543"/>
              <a:gd name="connsiteY5" fmla="*/ 5067 h 10076"/>
              <a:gd name="connsiteX0" fmla="*/ 10541 w 10543"/>
              <a:gd name="connsiteY0" fmla="*/ 5042 h 10051"/>
              <a:gd name="connsiteX1" fmla="*/ 8495 w 10543"/>
              <a:gd name="connsiteY1" fmla="*/ 0 h 10051"/>
              <a:gd name="connsiteX2" fmla="*/ 0 w 10543"/>
              <a:gd name="connsiteY2" fmla="*/ 51 h 10051"/>
              <a:gd name="connsiteX3" fmla="*/ 0 w 10543"/>
              <a:gd name="connsiteY3" fmla="*/ 10051 h 10051"/>
              <a:gd name="connsiteX4" fmla="*/ 8495 w 10543"/>
              <a:gd name="connsiteY4" fmla="*/ 10051 h 10051"/>
              <a:gd name="connsiteX5" fmla="*/ 10541 w 10543"/>
              <a:gd name="connsiteY5" fmla="*/ 5042 h 10051"/>
              <a:gd name="connsiteX0" fmla="*/ 10541 w 10543"/>
              <a:gd name="connsiteY0" fmla="*/ 5042 h 10051"/>
              <a:gd name="connsiteX1" fmla="*/ 8495 w 10543"/>
              <a:gd name="connsiteY1" fmla="*/ 0 h 10051"/>
              <a:gd name="connsiteX2" fmla="*/ 0 w 10543"/>
              <a:gd name="connsiteY2" fmla="*/ 51 h 10051"/>
              <a:gd name="connsiteX3" fmla="*/ 0 w 10543"/>
              <a:gd name="connsiteY3" fmla="*/ 10051 h 10051"/>
              <a:gd name="connsiteX4" fmla="*/ 8495 w 10543"/>
              <a:gd name="connsiteY4" fmla="*/ 10051 h 10051"/>
              <a:gd name="connsiteX5" fmla="*/ 10541 w 10543"/>
              <a:gd name="connsiteY5" fmla="*/ 5042 h 1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" h="10051">
                <a:moveTo>
                  <a:pt x="10541" y="5042"/>
                </a:moveTo>
                <a:cubicBezTo>
                  <a:pt x="10608" y="5003"/>
                  <a:pt x="8608" y="8"/>
                  <a:pt x="8495" y="0"/>
                </a:cubicBezTo>
                <a:cubicBezTo>
                  <a:pt x="8704" y="17"/>
                  <a:pt x="2832" y="34"/>
                  <a:pt x="0" y="51"/>
                </a:cubicBezTo>
                <a:lnTo>
                  <a:pt x="0" y="10051"/>
                </a:lnTo>
                <a:lnTo>
                  <a:pt x="8495" y="10051"/>
                </a:lnTo>
                <a:cubicBezTo>
                  <a:pt x="8411" y="10060"/>
                  <a:pt x="10625" y="5059"/>
                  <a:pt x="10541" y="5042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4" name="Title 1"/>
          <p:cNvSpPr txBox="1">
            <a:spLocks/>
          </p:cNvSpPr>
          <p:nvPr/>
        </p:nvSpPr>
        <p:spPr>
          <a:xfrm>
            <a:off x="4499434" y="1135516"/>
            <a:ext cx="1863644" cy="292388"/>
          </a:xfrm>
          <a:prstGeom prst="rect">
            <a:avLst/>
          </a:prstGeom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spc="-43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MERCREDI 12 JUILLET</a:t>
            </a:r>
            <a:endParaRPr lang="en-US" sz="1100" b="1" spc="-43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26" name="Freeform 13"/>
          <p:cNvSpPr>
            <a:spLocks/>
          </p:cNvSpPr>
          <p:nvPr/>
        </p:nvSpPr>
        <p:spPr bwMode="auto">
          <a:xfrm rot="5400000">
            <a:off x="7329607" y="395259"/>
            <a:ext cx="387658" cy="1795358"/>
          </a:xfrm>
          <a:custGeom>
            <a:avLst/>
            <a:gdLst>
              <a:gd name="T0" fmla="*/ 3139 w 3139"/>
              <a:gd name="T1" fmla="*/ 301 h 744"/>
              <a:gd name="T2" fmla="*/ 3135 w 3139"/>
              <a:gd name="T3" fmla="*/ 297 h 744"/>
              <a:gd name="T4" fmla="*/ 2925 w 3139"/>
              <a:gd name="T5" fmla="*/ 368 h 744"/>
              <a:gd name="T6" fmla="*/ 2663 w 3139"/>
              <a:gd name="T7" fmla="*/ 0 h 744"/>
              <a:gd name="T8" fmla="*/ 0 w 3139"/>
              <a:gd name="T9" fmla="*/ 0 h 744"/>
              <a:gd name="T10" fmla="*/ 0 w 3139"/>
              <a:gd name="T11" fmla="*/ 744 h 744"/>
              <a:gd name="T12" fmla="*/ 2663 w 3139"/>
              <a:gd name="T13" fmla="*/ 744 h 744"/>
              <a:gd name="T14" fmla="*/ 2925 w 3139"/>
              <a:gd name="T15" fmla="*/ 376 h 744"/>
              <a:gd name="T16" fmla="*/ 3135 w 3139"/>
              <a:gd name="T17" fmla="*/ 447 h 744"/>
              <a:gd name="T18" fmla="*/ 3139 w 3139"/>
              <a:gd name="T19" fmla="*/ 443 h 744"/>
              <a:gd name="T20" fmla="*/ 2929 w 3139"/>
              <a:gd name="T21" fmla="*/ 372 h 744"/>
              <a:gd name="T22" fmla="*/ 3139 w 3139"/>
              <a:gd name="T23" fmla="*/ 301 h 744"/>
              <a:gd name="connsiteX0" fmla="*/ 11620 w 11620"/>
              <a:gd name="connsiteY0" fmla="*/ 4071 h 10000"/>
              <a:gd name="connsiteX1" fmla="*/ 9987 w 11620"/>
              <a:gd name="connsiteY1" fmla="*/ 3992 h 10000"/>
              <a:gd name="connsiteX2" fmla="*/ 9318 w 11620"/>
              <a:gd name="connsiteY2" fmla="*/ 4946 h 10000"/>
              <a:gd name="connsiteX3" fmla="*/ 8484 w 11620"/>
              <a:gd name="connsiteY3" fmla="*/ 0 h 10000"/>
              <a:gd name="connsiteX4" fmla="*/ 0 w 11620"/>
              <a:gd name="connsiteY4" fmla="*/ 0 h 10000"/>
              <a:gd name="connsiteX5" fmla="*/ 0 w 11620"/>
              <a:gd name="connsiteY5" fmla="*/ 10000 h 10000"/>
              <a:gd name="connsiteX6" fmla="*/ 8484 w 11620"/>
              <a:gd name="connsiteY6" fmla="*/ 10000 h 10000"/>
              <a:gd name="connsiteX7" fmla="*/ 9318 w 11620"/>
              <a:gd name="connsiteY7" fmla="*/ 5054 h 10000"/>
              <a:gd name="connsiteX8" fmla="*/ 9987 w 11620"/>
              <a:gd name="connsiteY8" fmla="*/ 6008 h 10000"/>
              <a:gd name="connsiteX9" fmla="*/ 10000 w 11620"/>
              <a:gd name="connsiteY9" fmla="*/ 5954 h 10000"/>
              <a:gd name="connsiteX10" fmla="*/ 9331 w 11620"/>
              <a:gd name="connsiteY10" fmla="*/ 5000 h 10000"/>
              <a:gd name="connsiteX11" fmla="*/ 11620 w 11620"/>
              <a:gd name="connsiteY11" fmla="*/ 4071 h 10000"/>
              <a:gd name="connsiteX0" fmla="*/ 11620 w 11620"/>
              <a:gd name="connsiteY0" fmla="*/ 4071 h 10000"/>
              <a:gd name="connsiteX1" fmla="*/ 9987 w 11620"/>
              <a:gd name="connsiteY1" fmla="*/ 3992 h 10000"/>
              <a:gd name="connsiteX2" fmla="*/ 9318 w 11620"/>
              <a:gd name="connsiteY2" fmla="*/ 4946 h 10000"/>
              <a:gd name="connsiteX3" fmla="*/ 8484 w 11620"/>
              <a:gd name="connsiteY3" fmla="*/ 0 h 10000"/>
              <a:gd name="connsiteX4" fmla="*/ 0 w 11620"/>
              <a:gd name="connsiteY4" fmla="*/ 0 h 10000"/>
              <a:gd name="connsiteX5" fmla="*/ 0 w 11620"/>
              <a:gd name="connsiteY5" fmla="*/ 10000 h 10000"/>
              <a:gd name="connsiteX6" fmla="*/ 8484 w 11620"/>
              <a:gd name="connsiteY6" fmla="*/ 10000 h 10000"/>
              <a:gd name="connsiteX7" fmla="*/ 9318 w 11620"/>
              <a:gd name="connsiteY7" fmla="*/ 5054 h 10000"/>
              <a:gd name="connsiteX8" fmla="*/ 9987 w 11620"/>
              <a:gd name="connsiteY8" fmla="*/ 6008 h 10000"/>
              <a:gd name="connsiteX9" fmla="*/ 10000 w 11620"/>
              <a:gd name="connsiteY9" fmla="*/ 5954 h 10000"/>
              <a:gd name="connsiteX10" fmla="*/ 11490 w 11620"/>
              <a:gd name="connsiteY10" fmla="*/ 5025 h 10000"/>
              <a:gd name="connsiteX11" fmla="*/ 11620 w 11620"/>
              <a:gd name="connsiteY11" fmla="*/ 4071 h 10000"/>
              <a:gd name="connsiteX0" fmla="*/ 11620 w 12902"/>
              <a:gd name="connsiteY0" fmla="*/ 4071 h 10000"/>
              <a:gd name="connsiteX1" fmla="*/ 9987 w 12902"/>
              <a:gd name="connsiteY1" fmla="*/ 3992 h 10000"/>
              <a:gd name="connsiteX2" fmla="*/ 9318 w 12902"/>
              <a:gd name="connsiteY2" fmla="*/ 4946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9318 w 12902"/>
              <a:gd name="connsiteY7" fmla="*/ 5054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11" fmla="*/ 11620 w 12902"/>
              <a:gd name="connsiteY11" fmla="*/ 4071 h 10000"/>
              <a:gd name="connsiteX0" fmla="*/ 11620 w 12902"/>
              <a:gd name="connsiteY0" fmla="*/ 4071 h 10000"/>
              <a:gd name="connsiteX1" fmla="*/ 9987 w 12902"/>
              <a:gd name="connsiteY1" fmla="*/ 3992 h 10000"/>
              <a:gd name="connsiteX2" fmla="*/ 9318 w 12902"/>
              <a:gd name="connsiteY2" fmla="*/ 4946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11" fmla="*/ 11620 w 12902"/>
              <a:gd name="connsiteY11" fmla="*/ 4071 h 10000"/>
              <a:gd name="connsiteX0" fmla="*/ 11620 w 12902"/>
              <a:gd name="connsiteY0" fmla="*/ 4071 h 10000"/>
              <a:gd name="connsiteX1" fmla="*/ 9987 w 12902"/>
              <a:gd name="connsiteY1" fmla="*/ 3992 h 10000"/>
              <a:gd name="connsiteX2" fmla="*/ 10398 w 12902"/>
              <a:gd name="connsiteY2" fmla="*/ 3267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11" fmla="*/ 11620 w 12902"/>
              <a:gd name="connsiteY11" fmla="*/ 4071 h 10000"/>
              <a:gd name="connsiteX0" fmla="*/ 11490 w 12902"/>
              <a:gd name="connsiteY0" fmla="*/ 5025 h 10000"/>
              <a:gd name="connsiteX1" fmla="*/ 9987 w 12902"/>
              <a:gd name="connsiteY1" fmla="*/ 3992 h 10000"/>
              <a:gd name="connsiteX2" fmla="*/ 10398 w 12902"/>
              <a:gd name="connsiteY2" fmla="*/ 3267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0" fmla="*/ 12902 w 12902"/>
              <a:gd name="connsiteY0" fmla="*/ 6743 h 10000"/>
              <a:gd name="connsiteX1" fmla="*/ 9987 w 12902"/>
              <a:gd name="connsiteY1" fmla="*/ 3992 h 10000"/>
              <a:gd name="connsiteX2" fmla="*/ 10398 w 12902"/>
              <a:gd name="connsiteY2" fmla="*/ 3267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0" fmla="*/ 9987 w 11477"/>
              <a:gd name="connsiteY0" fmla="*/ 6008 h 10000"/>
              <a:gd name="connsiteX1" fmla="*/ 9987 w 11477"/>
              <a:gd name="connsiteY1" fmla="*/ 3992 h 10000"/>
              <a:gd name="connsiteX2" fmla="*/ 10398 w 11477"/>
              <a:gd name="connsiteY2" fmla="*/ 3267 h 10000"/>
              <a:gd name="connsiteX3" fmla="*/ 8484 w 11477"/>
              <a:gd name="connsiteY3" fmla="*/ 0 h 10000"/>
              <a:gd name="connsiteX4" fmla="*/ 0 w 11477"/>
              <a:gd name="connsiteY4" fmla="*/ 0 h 10000"/>
              <a:gd name="connsiteX5" fmla="*/ 0 w 11477"/>
              <a:gd name="connsiteY5" fmla="*/ 10000 h 10000"/>
              <a:gd name="connsiteX6" fmla="*/ 8484 w 11477"/>
              <a:gd name="connsiteY6" fmla="*/ 10000 h 10000"/>
              <a:gd name="connsiteX7" fmla="*/ 11477 w 11477"/>
              <a:gd name="connsiteY7" fmla="*/ 7420 h 10000"/>
              <a:gd name="connsiteX8" fmla="*/ 9987 w 11477"/>
              <a:gd name="connsiteY8" fmla="*/ 6008 h 10000"/>
              <a:gd name="connsiteX0" fmla="*/ 9987 w 10398"/>
              <a:gd name="connsiteY0" fmla="*/ 6008 h 10000"/>
              <a:gd name="connsiteX1" fmla="*/ 9987 w 10398"/>
              <a:gd name="connsiteY1" fmla="*/ 3992 h 10000"/>
              <a:gd name="connsiteX2" fmla="*/ 10398 w 10398"/>
              <a:gd name="connsiteY2" fmla="*/ 3267 h 10000"/>
              <a:gd name="connsiteX3" fmla="*/ 8484 w 10398"/>
              <a:gd name="connsiteY3" fmla="*/ 0 h 10000"/>
              <a:gd name="connsiteX4" fmla="*/ 0 w 10398"/>
              <a:gd name="connsiteY4" fmla="*/ 0 h 10000"/>
              <a:gd name="connsiteX5" fmla="*/ 0 w 10398"/>
              <a:gd name="connsiteY5" fmla="*/ 10000 h 10000"/>
              <a:gd name="connsiteX6" fmla="*/ 8484 w 10398"/>
              <a:gd name="connsiteY6" fmla="*/ 10000 h 10000"/>
              <a:gd name="connsiteX7" fmla="*/ 9987 w 10398"/>
              <a:gd name="connsiteY7" fmla="*/ 6008 h 10000"/>
              <a:gd name="connsiteX0" fmla="*/ 9987 w 9987"/>
              <a:gd name="connsiteY0" fmla="*/ 6008 h 10000"/>
              <a:gd name="connsiteX1" fmla="*/ 9987 w 9987"/>
              <a:gd name="connsiteY1" fmla="*/ 3992 h 10000"/>
              <a:gd name="connsiteX2" fmla="*/ 8484 w 9987"/>
              <a:gd name="connsiteY2" fmla="*/ 0 h 10000"/>
              <a:gd name="connsiteX3" fmla="*/ 0 w 9987"/>
              <a:gd name="connsiteY3" fmla="*/ 0 h 10000"/>
              <a:gd name="connsiteX4" fmla="*/ 0 w 9987"/>
              <a:gd name="connsiteY4" fmla="*/ 10000 h 10000"/>
              <a:gd name="connsiteX5" fmla="*/ 8484 w 9987"/>
              <a:gd name="connsiteY5" fmla="*/ 10000 h 10000"/>
              <a:gd name="connsiteX6" fmla="*/ 9987 w 9987"/>
              <a:gd name="connsiteY6" fmla="*/ 6008 h 10000"/>
              <a:gd name="connsiteX0" fmla="*/ 10000 w 10004"/>
              <a:gd name="connsiteY0" fmla="*/ 6008 h 10000"/>
              <a:gd name="connsiteX1" fmla="*/ 8495 w 10004"/>
              <a:gd name="connsiteY1" fmla="*/ 0 h 10000"/>
              <a:gd name="connsiteX2" fmla="*/ 0 w 10004"/>
              <a:gd name="connsiteY2" fmla="*/ 0 h 10000"/>
              <a:gd name="connsiteX3" fmla="*/ 0 w 10004"/>
              <a:gd name="connsiteY3" fmla="*/ 10000 h 10000"/>
              <a:gd name="connsiteX4" fmla="*/ 8495 w 10004"/>
              <a:gd name="connsiteY4" fmla="*/ 10000 h 10000"/>
              <a:gd name="connsiteX5" fmla="*/ 10000 w 10004"/>
              <a:gd name="connsiteY5" fmla="*/ 6008 h 10000"/>
              <a:gd name="connsiteX0" fmla="*/ 10743 w 10743"/>
              <a:gd name="connsiteY0" fmla="*/ 4609 h 10000"/>
              <a:gd name="connsiteX1" fmla="*/ 8495 w 10743"/>
              <a:gd name="connsiteY1" fmla="*/ 0 h 10000"/>
              <a:gd name="connsiteX2" fmla="*/ 0 w 10743"/>
              <a:gd name="connsiteY2" fmla="*/ 0 h 10000"/>
              <a:gd name="connsiteX3" fmla="*/ 0 w 10743"/>
              <a:gd name="connsiteY3" fmla="*/ 10000 h 10000"/>
              <a:gd name="connsiteX4" fmla="*/ 8495 w 10743"/>
              <a:gd name="connsiteY4" fmla="*/ 10000 h 10000"/>
              <a:gd name="connsiteX5" fmla="*/ 10743 w 10743"/>
              <a:gd name="connsiteY5" fmla="*/ 4609 h 10000"/>
              <a:gd name="connsiteX0" fmla="*/ 11081 w 11081"/>
              <a:gd name="connsiteY0" fmla="*/ 4838 h 10000"/>
              <a:gd name="connsiteX1" fmla="*/ 8495 w 11081"/>
              <a:gd name="connsiteY1" fmla="*/ 0 h 10000"/>
              <a:gd name="connsiteX2" fmla="*/ 0 w 11081"/>
              <a:gd name="connsiteY2" fmla="*/ 0 h 10000"/>
              <a:gd name="connsiteX3" fmla="*/ 0 w 11081"/>
              <a:gd name="connsiteY3" fmla="*/ 10000 h 10000"/>
              <a:gd name="connsiteX4" fmla="*/ 8495 w 11081"/>
              <a:gd name="connsiteY4" fmla="*/ 10000 h 10000"/>
              <a:gd name="connsiteX5" fmla="*/ 11081 w 11081"/>
              <a:gd name="connsiteY5" fmla="*/ 4838 h 10000"/>
              <a:gd name="connsiteX0" fmla="*/ 11081 w 11081"/>
              <a:gd name="connsiteY0" fmla="*/ 4838 h 10000"/>
              <a:gd name="connsiteX1" fmla="*/ 8495 w 11081"/>
              <a:gd name="connsiteY1" fmla="*/ 0 h 10000"/>
              <a:gd name="connsiteX2" fmla="*/ 0 w 11081"/>
              <a:gd name="connsiteY2" fmla="*/ 0 h 10000"/>
              <a:gd name="connsiteX3" fmla="*/ 0 w 11081"/>
              <a:gd name="connsiteY3" fmla="*/ 10000 h 10000"/>
              <a:gd name="connsiteX4" fmla="*/ 8495 w 11081"/>
              <a:gd name="connsiteY4" fmla="*/ 10000 h 10000"/>
              <a:gd name="connsiteX5" fmla="*/ 11081 w 11081"/>
              <a:gd name="connsiteY5" fmla="*/ 4838 h 10000"/>
              <a:gd name="connsiteX0" fmla="*/ 11081 w 11081"/>
              <a:gd name="connsiteY0" fmla="*/ 4838 h 10000"/>
              <a:gd name="connsiteX1" fmla="*/ 8495 w 11081"/>
              <a:gd name="connsiteY1" fmla="*/ 0 h 10000"/>
              <a:gd name="connsiteX2" fmla="*/ 0 w 11081"/>
              <a:gd name="connsiteY2" fmla="*/ 0 h 10000"/>
              <a:gd name="connsiteX3" fmla="*/ 0 w 11081"/>
              <a:gd name="connsiteY3" fmla="*/ 10000 h 10000"/>
              <a:gd name="connsiteX4" fmla="*/ 8495 w 11081"/>
              <a:gd name="connsiteY4" fmla="*/ 10000 h 10000"/>
              <a:gd name="connsiteX5" fmla="*/ 11081 w 11081"/>
              <a:gd name="connsiteY5" fmla="*/ 4838 h 10000"/>
              <a:gd name="connsiteX0" fmla="*/ 10000 w 10000"/>
              <a:gd name="connsiteY0" fmla="*/ 5016 h 10000"/>
              <a:gd name="connsiteX1" fmla="*/ 8495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8495 w 10000"/>
              <a:gd name="connsiteY4" fmla="*/ 10000 h 10000"/>
              <a:gd name="connsiteX5" fmla="*/ 10000 w 10000"/>
              <a:gd name="connsiteY5" fmla="*/ 5016 h 10000"/>
              <a:gd name="connsiteX0" fmla="*/ 10000 w 10000"/>
              <a:gd name="connsiteY0" fmla="*/ 5016 h 10000"/>
              <a:gd name="connsiteX1" fmla="*/ 8495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8495 w 10000"/>
              <a:gd name="connsiteY4" fmla="*/ 10000 h 10000"/>
              <a:gd name="connsiteX5" fmla="*/ 10000 w 10000"/>
              <a:gd name="connsiteY5" fmla="*/ 5016 h 10000"/>
              <a:gd name="connsiteX0" fmla="*/ 10000 w 10000"/>
              <a:gd name="connsiteY0" fmla="*/ 5041 h 10025"/>
              <a:gd name="connsiteX1" fmla="*/ 9509 w 10000"/>
              <a:gd name="connsiteY1" fmla="*/ 0 h 10025"/>
              <a:gd name="connsiteX2" fmla="*/ 0 w 10000"/>
              <a:gd name="connsiteY2" fmla="*/ 25 h 10025"/>
              <a:gd name="connsiteX3" fmla="*/ 0 w 10000"/>
              <a:gd name="connsiteY3" fmla="*/ 10025 h 10025"/>
              <a:gd name="connsiteX4" fmla="*/ 8495 w 10000"/>
              <a:gd name="connsiteY4" fmla="*/ 10025 h 10025"/>
              <a:gd name="connsiteX5" fmla="*/ 10000 w 10000"/>
              <a:gd name="connsiteY5" fmla="*/ 5041 h 10025"/>
              <a:gd name="connsiteX0" fmla="*/ 10000 w 13977"/>
              <a:gd name="connsiteY0" fmla="*/ 5066 h 10050"/>
              <a:gd name="connsiteX1" fmla="*/ 13766 w 13977"/>
              <a:gd name="connsiteY1" fmla="*/ 0 h 10050"/>
              <a:gd name="connsiteX2" fmla="*/ 0 w 13977"/>
              <a:gd name="connsiteY2" fmla="*/ 50 h 10050"/>
              <a:gd name="connsiteX3" fmla="*/ 0 w 13977"/>
              <a:gd name="connsiteY3" fmla="*/ 10050 h 10050"/>
              <a:gd name="connsiteX4" fmla="*/ 8495 w 13977"/>
              <a:gd name="connsiteY4" fmla="*/ 10050 h 10050"/>
              <a:gd name="connsiteX5" fmla="*/ 10000 w 13977"/>
              <a:gd name="connsiteY5" fmla="*/ 5066 h 10050"/>
              <a:gd name="connsiteX0" fmla="*/ 10000 w 10000"/>
              <a:gd name="connsiteY0" fmla="*/ 5016 h 10000"/>
              <a:gd name="connsiteX1" fmla="*/ 9509 w 10000"/>
              <a:gd name="connsiteY1" fmla="*/ 77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8495 w 10000"/>
              <a:gd name="connsiteY4" fmla="*/ 10000 h 10000"/>
              <a:gd name="connsiteX5" fmla="*/ 10000 w 10000"/>
              <a:gd name="connsiteY5" fmla="*/ 5016 h 10000"/>
              <a:gd name="connsiteX0" fmla="*/ 10000 w 10277"/>
              <a:gd name="connsiteY0" fmla="*/ 5016 h 10000"/>
              <a:gd name="connsiteX1" fmla="*/ 9509 w 10277"/>
              <a:gd name="connsiteY1" fmla="*/ 77 h 10000"/>
              <a:gd name="connsiteX2" fmla="*/ 0 w 10277"/>
              <a:gd name="connsiteY2" fmla="*/ 0 h 10000"/>
              <a:gd name="connsiteX3" fmla="*/ 0 w 10277"/>
              <a:gd name="connsiteY3" fmla="*/ 10000 h 10000"/>
              <a:gd name="connsiteX4" fmla="*/ 8495 w 10277"/>
              <a:gd name="connsiteY4" fmla="*/ 10000 h 10000"/>
              <a:gd name="connsiteX5" fmla="*/ 10000 w 10277"/>
              <a:gd name="connsiteY5" fmla="*/ 5016 h 10000"/>
              <a:gd name="connsiteX0" fmla="*/ 10000 w 10187"/>
              <a:gd name="connsiteY0" fmla="*/ 5092 h 10076"/>
              <a:gd name="connsiteX1" fmla="*/ 9374 w 10187"/>
              <a:gd name="connsiteY1" fmla="*/ 0 h 10076"/>
              <a:gd name="connsiteX2" fmla="*/ 0 w 10187"/>
              <a:gd name="connsiteY2" fmla="*/ 76 h 10076"/>
              <a:gd name="connsiteX3" fmla="*/ 0 w 10187"/>
              <a:gd name="connsiteY3" fmla="*/ 10076 h 10076"/>
              <a:gd name="connsiteX4" fmla="*/ 8495 w 10187"/>
              <a:gd name="connsiteY4" fmla="*/ 10076 h 10076"/>
              <a:gd name="connsiteX5" fmla="*/ 10000 w 10187"/>
              <a:gd name="connsiteY5" fmla="*/ 5092 h 10076"/>
              <a:gd name="connsiteX0" fmla="*/ 10000 w 10187"/>
              <a:gd name="connsiteY0" fmla="*/ 5092 h 10076"/>
              <a:gd name="connsiteX1" fmla="*/ 9374 w 10187"/>
              <a:gd name="connsiteY1" fmla="*/ 0 h 10076"/>
              <a:gd name="connsiteX2" fmla="*/ 0 w 10187"/>
              <a:gd name="connsiteY2" fmla="*/ 76 h 10076"/>
              <a:gd name="connsiteX3" fmla="*/ 0 w 10187"/>
              <a:gd name="connsiteY3" fmla="*/ 10076 h 10076"/>
              <a:gd name="connsiteX4" fmla="*/ 8495 w 10187"/>
              <a:gd name="connsiteY4" fmla="*/ 10076 h 10076"/>
              <a:gd name="connsiteX5" fmla="*/ 10000 w 10187"/>
              <a:gd name="connsiteY5" fmla="*/ 5092 h 10076"/>
              <a:gd name="connsiteX0" fmla="*/ 10000 w 10187"/>
              <a:gd name="connsiteY0" fmla="*/ 5092 h 10079"/>
              <a:gd name="connsiteX1" fmla="*/ 9374 w 10187"/>
              <a:gd name="connsiteY1" fmla="*/ 0 h 10079"/>
              <a:gd name="connsiteX2" fmla="*/ 0 w 10187"/>
              <a:gd name="connsiteY2" fmla="*/ 76 h 10079"/>
              <a:gd name="connsiteX3" fmla="*/ 0 w 10187"/>
              <a:gd name="connsiteY3" fmla="*/ 10076 h 10079"/>
              <a:gd name="connsiteX4" fmla="*/ 8495 w 10187"/>
              <a:gd name="connsiteY4" fmla="*/ 10076 h 10079"/>
              <a:gd name="connsiteX5" fmla="*/ 10000 w 10187"/>
              <a:gd name="connsiteY5" fmla="*/ 5092 h 10079"/>
              <a:gd name="connsiteX0" fmla="*/ 10000 w 10000"/>
              <a:gd name="connsiteY0" fmla="*/ 5092 h 10079"/>
              <a:gd name="connsiteX1" fmla="*/ 9374 w 10000"/>
              <a:gd name="connsiteY1" fmla="*/ 0 h 10079"/>
              <a:gd name="connsiteX2" fmla="*/ 0 w 10000"/>
              <a:gd name="connsiteY2" fmla="*/ 76 h 10079"/>
              <a:gd name="connsiteX3" fmla="*/ 0 w 10000"/>
              <a:gd name="connsiteY3" fmla="*/ 10076 h 10079"/>
              <a:gd name="connsiteX4" fmla="*/ 8495 w 10000"/>
              <a:gd name="connsiteY4" fmla="*/ 10076 h 10079"/>
              <a:gd name="connsiteX5" fmla="*/ 10000 w 10000"/>
              <a:gd name="connsiteY5" fmla="*/ 5092 h 10079"/>
              <a:gd name="connsiteX0" fmla="*/ 10541 w 10541"/>
              <a:gd name="connsiteY0" fmla="*/ 5067 h 10078"/>
              <a:gd name="connsiteX1" fmla="*/ 9374 w 10541"/>
              <a:gd name="connsiteY1" fmla="*/ 0 h 10078"/>
              <a:gd name="connsiteX2" fmla="*/ 0 w 10541"/>
              <a:gd name="connsiteY2" fmla="*/ 76 h 10078"/>
              <a:gd name="connsiteX3" fmla="*/ 0 w 10541"/>
              <a:gd name="connsiteY3" fmla="*/ 10076 h 10078"/>
              <a:gd name="connsiteX4" fmla="*/ 8495 w 10541"/>
              <a:gd name="connsiteY4" fmla="*/ 10076 h 10078"/>
              <a:gd name="connsiteX5" fmla="*/ 10541 w 10541"/>
              <a:gd name="connsiteY5" fmla="*/ 5067 h 10078"/>
              <a:gd name="connsiteX0" fmla="*/ 10541 w 10543"/>
              <a:gd name="connsiteY0" fmla="*/ 5067 h 10078"/>
              <a:gd name="connsiteX1" fmla="*/ 9374 w 10543"/>
              <a:gd name="connsiteY1" fmla="*/ 0 h 10078"/>
              <a:gd name="connsiteX2" fmla="*/ 0 w 10543"/>
              <a:gd name="connsiteY2" fmla="*/ 76 h 10078"/>
              <a:gd name="connsiteX3" fmla="*/ 0 w 10543"/>
              <a:gd name="connsiteY3" fmla="*/ 10076 h 10078"/>
              <a:gd name="connsiteX4" fmla="*/ 8495 w 10543"/>
              <a:gd name="connsiteY4" fmla="*/ 10076 h 10078"/>
              <a:gd name="connsiteX5" fmla="*/ 10541 w 10543"/>
              <a:gd name="connsiteY5" fmla="*/ 5067 h 10078"/>
              <a:gd name="connsiteX0" fmla="*/ 10541 w 10543"/>
              <a:gd name="connsiteY0" fmla="*/ 5067 h 10076"/>
              <a:gd name="connsiteX1" fmla="*/ 9374 w 10543"/>
              <a:gd name="connsiteY1" fmla="*/ 0 h 10076"/>
              <a:gd name="connsiteX2" fmla="*/ 0 w 10543"/>
              <a:gd name="connsiteY2" fmla="*/ 76 h 10076"/>
              <a:gd name="connsiteX3" fmla="*/ 0 w 10543"/>
              <a:gd name="connsiteY3" fmla="*/ 10076 h 10076"/>
              <a:gd name="connsiteX4" fmla="*/ 8495 w 10543"/>
              <a:gd name="connsiteY4" fmla="*/ 10076 h 10076"/>
              <a:gd name="connsiteX5" fmla="*/ 10541 w 10543"/>
              <a:gd name="connsiteY5" fmla="*/ 5067 h 10076"/>
              <a:gd name="connsiteX0" fmla="*/ 10541 w 10543"/>
              <a:gd name="connsiteY0" fmla="*/ 5067 h 10076"/>
              <a:gd name="connsiteX1" fmla="*/ 8225 w 10543"/>
              <a:gd name="connsiteY1" fmla="*/ 0 h 10076"/>
              <a:gd name="connsiteX2" fmla="*/ 0 w 10543"/>
              <a:gd name="connsiteY2" fmla="*/ 76 h 10076"/>
              <a:gd name="connsiteX3" fmla="*/ 0 w 10543"/>
              <a:gd name="connsiteY3" fmla="*/ 10076 h 10076"/>
              <a:gd name="connsiteX4" fmla="*/ 8495 w 10543"/>
              <a:gd name="connsiteY4" fmla="*/ 10076 h 10076"/>
              <a:gd name="connsiteX5" fmla="*/ 10541 w 10543"/>
              <a:gd name="connsiteY5" fmla="*/ 5067 h 10076"/>
              <a:gd name="connsiteX0" fmla="*/ 10541 w 10543"/>
              <a:gd name="connsiteY0" fmla="*/ 5042 h 10051"/>
              <a:gd name="connsiteX1" fmla="*/ 8495 w 10543"/>
              <a:gd name="connsiteY1" fmla="*/ 0 h 10051"/>
              <a:gd name="connsiteX2" fmla="*/ 0 w 10543"/>
              <a:gd name="connsiteY2" fmla="*/ 51 h 10051"/>
              <a:gd name="connsiteX3" fmla="*/ 0 w 10543"/>
              <a:gd name="connsiteY3" fmla="*/ 10051 h 10051"/>
              <a:gd name="connsiteX4" fmla="*/ 8495 w 10543"/>
              <a:gd name="connsiteY4" fmla="*/ 10051 h 10051"/>
              <a:gd name="connsiteX5" fmla="*/ 10541 w 10543"/>
              <a:gd name="connsiteY5" fmla="*/ 5042 h 10051"/>
              <a:gd name="connsiteX0" fmla="*/ 10541 w 10543"/>
              <a:gd name="connsiteY0" fmla="*/ 5042 h 10051"/>
              <a:gd name="connsiteX1" fmla="*/ 8495 w 10543"/>
              <a:gd name="connsiteY1" fmla="*/ 0 h 10051"/>
              <a:gd name="connsiteX2" fmla="*/ 0 w 10543"/>
              <a:gd name="connsiteY2" fmla="*/ 51 h 10051"/>
              <a:gd name="connsiteX3" fmla="*/ 0 w 10543"/>
              <a:gd name="connsiteY3" fmla="*/ 10051 h 10051"/>
              <a:gd name="connsiteX4" fmla="*/ 8495 w 10543"/>
              <a:gd name="connsiteY4" fmla="*/ 10051 h 10051"/>
              <a:gd name="connsiteX5" fmla="*/ 10541 w 10543"/>
              <a:gd name="connsiteY5" fmla="*/ 5042 h 1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" h="10051">
                <a:moveTo>
                  <a:pt x="10541" y="5042"/>
                </a:moveTo>
                <a:cubicBezTo>
                  <a:pt x="10608" y="5003"/>
                  <a:pt x="8608" y="8"/>
                  <a:pt x="8495" y="0"/>
                </a:cubicBezTo>
                <a:cubicBezTo>
                  <a:pt x="8704" y="17"/>
                  <a:pt x="2832" y="34"/>
                  <a:pt x="0" y="51"/>
                </a:cubicBezTo>
                <a:lnTo>
                  <a:pt x="0" y="10051"/>
                </a:lnTo>
                <a:lnTo>
                  <a:pt x="8495" y="10051"/>
                </a:lnTo>
                <a:cubicBezTo>
                  <a:pt x="8411" y="10060"/>
                  <a:pt x="10625" y="5059"/>
                  <a:pt x="10541" y="5042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7" name="Title 1"/>
          <p:cNvSpPr txBox="1">
            <a:spLocks/>
          </p:cNvSpPr>
          <p:nvPr/>
        </p:nvSpPr>
        <p:spPr>
          <a:xfrm>
            <a:off x="6704642" y="1146094"/>
            <a:ext cx="1693639" cy="292388"/>
          </a:xfrm>
          <a:prstGeom prst="rect">
            <a:avLst/>
          </a:prstGeom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spc="-43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JEUDI 13 JUILLET</a:t>
            </a:r>
            <a:endParaRPr lang="en-US" sz="1100" b="1" spc="-43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cxnSp>
        <p:nvCxnSpPr>
          <p:cNvPr id="329" name="Connecteur droit 328"/>
          <p:cNvCxnSpPr/>
          <p:nvPr/>
        </p:nvCxnSpPr>
        <p:spPr>
          <a:xfrm>
            <a:off x="6574498" y="1769056"/>
            <a:ext cx="1725394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Connecteur droit 330"/>
          <p:cNvCxnSpPr/>
          <p:nvPr/>
        </p:nvCxnSpPr>
        <p:spPr>
          <a:xfrm>
            <a:off x="6574498" y="6155871"/>
            <a:ext cx="1725394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Shape 767"/>
          <p:cNvSpPr/>
          <p:nvPr/>
        </p:nvSpPr>
        <p:spPr>
          <a:xfrm>
            <a:off x="6554313" y="1477667"/>
            <a:ext cx="1956524" cy="305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7733" tIns="67733" rIns="67733" bIns="67733" numCol="1" anchor="ctr">
            <a:spAutoFit/>
          </a:bodyPr>
          <a:lstStyle/>
          <a:p>
            <a:pPr algn="ctr">
              <a:lnSpc>
                <a:spcPts val="1370"/>
              </a:lnSpc>
              <a:defRPr sz="1800"/>
            </a:pPr>
            <a:r>
              <a:rPr lang="en-US" sz="1050" b="1" spc="-43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Petit Déjeuner</a:t>
            </a:r>
          </a:p>
        </p:txBody>
      </p:sp>
      <p:sp>
        <p:nvSpPr>
          <p:cNvPr id="350" name="Shape 766"/>
          <p:cNvSpPr/>
          <p:nvPr/>
        </p:nvSpPr>
        <p:spPr>
          <a:xfrm>
            <a:off x="6450432" y="1918742"/>
            <a:ext cx="1961650" cy="218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lvl="0" algn="ctr">
              <a:lnSpc>
                <a:spcPts val="1660"/>
              </a:lnSpc>
              <a:defRPr sz="1800"/>
            </a:pPr>
            <a:endParaRPr spc="-36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ajdhani Medium"/>
            </a:endParaRPr>
          </a:p>
        </p:txBody>
      </p:sp>
      <p:sp>
        <p:nvSpPr>
          <p:cNvPr id="359" name="Shape 760"/>
          <p:cNvSpPr/>
          <p:nvPr/>
        </p:nvSpPr>
        <p:spPr>
          <a:xfrm>
            <a:off x="8531861" y="1251479"/>
            <a:ext cx="2012839" cy="5149309"/>
          </a:xfrm>
          <a:prstGeom prst="rect">
            <a:avLst/>
          </a:pr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r>
              <a:rPr lang="fr-FR" sz="4267" dirty="0"/>
              <a:t>       </a:t>
            </a:r>
            <a:endParaRPr sz="4267" dirty="0"/>
          </a:p>
        </p:txBody>
      </p:sp>
      <p:sp>
        <p:nvSpPr>
          <p:cNvPr id="360" name="Shape 766"/>
          <p:cNvSpPr/>
          <p:nvPr/>
        </p:nvSpPr>
        <p:spPr>
          <a:xfrm>
            <a:off x="8420132" y="4176732"/>
            <a:ext cx="1961650" cy="218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lvl="0" algn="ctr">
              <a:lnSpc>
                <a:spcPts val="1660"/>
              </a:lnSpc>
              <a:defRPr sz="1800"/>
            </a:pPr>
            <a:endParaRPr lang="en-US" sz="1600" b="1" spc="-43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ajdhani Semibold"/>
            </a:endParaRPr>
          </a:p>
        </p:txBody>
      </p:sp>
      <p:sp>
        <p:nvSpPr>
          <p:cNvPr id="363" name="Freeform 13"/>
          <p:cNvSpPr>
            <a:spLocks/>
          </p:cNvSpPr>
          <p:nvPr/>
        </p:nvSpPr>
        <p:spPr bwMode="auto">
          <a:xfrm rot="5400000">
            <a:off x="9381639" y="383583"/>
            <a:ext cx="387658" cy="1795358"/>
          </a:xfrm>
          <a:custGeom>
            <a:avLst/>
            <a:gdLst>
              <a:gd name="T0" fmla="*/ 3139 w 3139"/>
              <a:gd name="T1" fmla="*/ 301 h 744"/>
              <a:gd name="T2" fmla="*/ 3135 w 3139"/>
              <a:gd name="T3" fmla="*/ 297 h 744"/>
              <a:gd name="T4" fmla="*/ 2925 w 3139"/>
              <a:gd name="T5" fmla="*/ 368 h 744"/>
              <a:gd name="T6" fmla="*/ 2663 w 3139"/>
              <a:gd name="T7" fmla="*/ 0 h 744"/>
              <a:gd name="T8" fmla="*/ 0 w 3139"/>
              <a:gd name="T9" fmla="*/ 0 h 744"/>
              <a:gd name="T10" fmla="*/ 0 w 3139"/>
              <a:gd name="T11" fmla="*/ 744 h 744"/>
              <a:gd name="T12" fmla="*/ 2663 w 3139"/>
              <a:gd name="T13" fmla="*/ 744 h 744"/>
              <a:gd name="T14" fmla="*/ 2925 w 3139"/>
              <a:gd name="T15" fmla="*/ 376 h 744"/>
              <a:gd name="T16" fmla="*/ 3135 w 3139"/>
              <a:gd name="T17" fmla="*/ 447 h 744"/>
              <a:gd name="T18" fmla="*/ 3139 w 3139"/>
              <a:gd name="T19" fmla="*/ 443 h 744"/>
              <a:gd name="T20" fmla="*/ 2929 w 3139"/>
              <a:gd name="T21" fmla="*/ 372 h 744"/>
              <a:gd name="T22" fmla="*/ 3139 w 3139"/>
              <a:gd name="T23" fmla="*/ 301 h 744"/>
              <a:gd name="connsiteX0" fmla="*/ 11620 w 11620"/>
              <a:gd name="connsiteY0" fmla="*/ 4071 h 10000"/>
              <a:gd name="connsiteX1" fmla="*/ 9987 w 11620"/>
              <a:gd name="connsiteY1" fmla="*/ 3992 h 10000"/>
              <a:gd name="connsiteX2" fmla="*/ 9318 w 11620"/>
              <a:gd name="connsiteY2" fmla="*/ 4946 h 10000"/>
              <a:gd name="connsiteX3" fmla="*/ 8484 w 11620"/>
              <a:gd name="connsiteY3" fmla="*/ 0 h 10000"/>
              <a:gd name="connsiteX4" fmla="*/ 0 w 11620"/>
              <a:gd name="connsiteY4" fmla="*/ 0 h 10000"/>
              <a:gd name="connsiteX5" fmla="*/ 0 w 11620"/>
              <a:gd name="connsiteY5" fmla="*/ 10000 h 10000"/>
              <a:gd name="connsiteX6" fmla="*/ 8484 w 11620"/>
              <a:gd name="connsiteY6" fmla="*/ 10000 h 10000"/>
              <a:gd name="connsiteX7" fmla="*/ 9318 w 11620"/>
              <a:gd name="connsiteY7" fmla="*/ 5054 h 10000"/>
              <a:gd name="connsiteX8" fmla="*/ 9987 w 11620"/>
              <a:gd name="connsiteY8" fmla="*/ 6008 h 10000"/>
              <a:gd name="connsiteX9" fmla="*/ 10000 w 11620"/>
              <a:gd name="connsiteY9" fmla="*/ 5954 h 10000"/>
              <a:gd name="connsiteX10" fmla="*/ 9331 w 11620"/>
              <a:gd name="connsiteY10" fmla="*/ 5000 h 10000"/>
              <a:gd name="connsiteX11" fmla="*/ 11620 w 11620"/>
              <a:gd name="connsiteY11" fmla="*/ 4071 h 10000"/>
              <a:gd name="connsiteX0" fmla="*/ 11620 w 11620"/>
              <a:gd name="connsiteY0" fmla="*/ 4071 h 10000"/>
              <a:gd name="connsiteX1" fmla="*/ 9987 w 11620"/>
              <a:gd name="connsiteY1" fmla="*/ 3992 h 10000"/>
              <a:gd name="connsiteX2" fmla="*/ 9318 w 11620"/>
              <a:gd name="connsiteY2" fmla="*/ 4946 h 10000"/>
              <a:gd name="connsiteX3" fmla="*/ 8484 w 11620"/>
              <a:gd name="connsiteY3" fmla="*/ 0 h 10000"/>
              <a:gd name="connsiteX4" fmla="*/ 0 w 11620"/>
              <a:gd name="connsiteY4" fmla="*/ 0 h 10000"/>
              <a:gd name="connsiteX5" fmla="*/ 0 w 11620"/>
              <a:gd name="connsiteY5" fmla="*/ 10000 h 10000"/>
              <a:gd name="connsiteX6" fmla="*/ 8484 w 11620"/>
              <a:gd name="connsiteY6" fmla="*/ 10000 h 10000"/>
              <a:gd name="connsiteX7" fmla="*/ 9318 w 11620"/>
              <a:gd name="connsiteY7" fmla="*/ 5054 h 10000"/>
              <a:gd name="connsiteX8" fmla="*/ 9987 w 11620"/>
              <a:gd name="connsiteY8" fmla="*/ 6008 h 10000"/>
              <a:gd name="connsiteX9" fmla="*/ 10000 w 11620"/>
              <a:gd name="connsiteY9" fmla="*/ 5954 h 10000"/>
              <a:gd name="connsiteX10" fmla="*/ 11490 w 11620"/>
              <a:gd name="connsiteY10" fmla="*/ 5025 h 10000"/>
              <a:gd name="connsiteX11" fmla="*/ 11620 w 11620"/>
              <a:gd name="connsiteY11" fmla="*/ 4071 h 10000"/>
              <a:gd name="connsiteX0" fmla="*/ 11620 w 12902"/>
              <a:gd name="connsiteY0" fmla="*/ 4071 h 10000"/>
              <a:gd name="connsiteX1" fmla="*/ 9987 w 12902"/>
              <a:gd name="connsiteY1" fmla="*/ 3992 h 10000"/>
              <a:gd name="connsiteX2" fmla="*/ 9318 w 12902"/>
              <a:gd name="connsiteY2" fmla="*/ 4946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9318 w 12902"/>
              <a:gd name="connsiteY7" fmla="*/ 5054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11" fmla="*/ 11620 w 12902"/>
              <a:gd name="connsiteY11" fmla="*/ 4071 h 10000"/>
              <a:gd name="connsiteX0" fmla="*/ 11620 w 12902"/>
              <a:gd name="connsiteY0" fmla="*/ 4071 h 10000"/>
              <a:gd name="connsiteX1" fmla="*/ 9987 w 12902"/>
              <a:gd name="connsiteY1" fmla="*/ 3992 h 10000"/>
              <a:gd name="connsiteX2" fmla="*/ 9318 w 12902"/>
              <a:gd name="connsiteY2" fmla="*/ 4946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11" fmla="*/ 11620 w 12902"/>
              <a:gd name="connsiteY11" fmla="*/ 4071 h 10000"/>
              <a:gd name="connsiteX0" fmla="*/ 11620 w 12902"/>
              <a:gd name="connsiteY0" fmla="*/ 4071 h 10000"/>
              <a:gd name="connsiteX1" fmla="*/ 9987 w 12902"/>
              <a:gd name="connsiteY1" fmla="*/ 3992 h 10000"/>
              <a:gd name="connsiteX2" fmla="*/ 10398 w 12902"/>
              <a:gd name="connsiteY2" fmla="*/ 3267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11" fmla="*/ 11620 w 12902"/>
              <a:gd name="connsiteY11" fmla="*/ 4071 h 10000"/>
              <a:gd name="connsiteX0" fmla="*/ 11490 w 12902"/>
              <a:gd name="connsiteY0" fmla="*/ 5025 h 10000"/>
              <a:gd name="connsiteX1" fmla="*/ 9987 w 12902"/>
              <a:gd name="connsiteY1" fmla="*/ 3992 h 10000"/>
              <a:gd name="connsiteX2" fmla="*/ 10398 w 12902"/>
              <a:gd name="connsiteY2" fmla="*/ 3267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10" fmla="*/ 11490 w 12902"/>
              <a:gd name="connsiteY10" fmla="*/ 5025 h 10000"/>
              <a:gd name="connsiteX0" fmla="*/ 12902 w 12902"/>
              <a:gd name="connsiteY0" fmla="*/ 6743 h 10000"/>
              <a:gd name="connsiteX1" fmla="*/ 9987 w 12902"/>
              <a:gd name="connsiteY1" fmla="*/ 3992 h 10000"/>
              <a:gd name="connsiteX2" fmla="*/ 10398 w 12902"/>
              <a:gd name="connsiteY2" fmla="*/ 3267 h 10000"/>
              <a:gd name="connsiteX3" fmla="*/ 8484 w 12902"/>
              <a:gd name="connsiteY3" fmla="*/ 0 h 10000"/>
              <a:gd name="connsiteX4" fmla="*/ 0 w 12902"/>
              <a:gd name="connsiteY4" fmla="*/ 0 h 10000"/>
              <a:gd name="connsiteX5" fmla="*/ 0 w 12902"/>
              <a:gd name="connsiteY5" fmla="*/ 10000 h 10000"/>
              <a:gd name="connsiteX6" fmla="*/ 8484 w 12902"/>
              <a:gd name="connsiteY6" fmla="*/ 10000 h 10000"/>
              <a:gd name="connsiteX7" fmla="*/ 11477 w 12902"/>
              <a:gd name="connsiteY7" fmla="*/ 7420 h 10000"/>
              <a:gd name="connsiteX8" fmla="*/ 9987 w 12902"/>
              <a:gd name="connsiteY8" fmla="*/ 6008 h 10000"/>
              <a:gd name="connsiteX9" fmla="*/ 12902 w 12902"/>
              <a:gd name="connsiteY9" fmla="*/ 6743 h 10000"/>
              <a:gd name="connsiteX0" fmla="*/ 9987 w 11477"/>
              <a:gd name="connsiteY0" fmla="*/ 6008 h 10000"/>
              <a:gd name="connsiteX1" fmla="*/ 9987 w 11477"/>
              <a:gd name="connsiteY1" fmla="*/ 3992 h 10000"/>
              <a:gd name="connsiteX2" fmla="*/ 10398 w 11477"/>
              <a:gd name="connsiteY2" fmla="*/ 3267 h 10000"/>
              <a:gd name="connsiteX3" fmla="*/ 8484 w 11477"/>
              <a:gd name="connsiteY3" fmla="*/ 0 h 10000"/>
              <a:gd name="connsiteX4" fmla="*/ 0 w 11477"/>
              <a:gd name="connsiteY4" fmla="*/ 0 h 10000"/>
              <a:gd name="connsiteX5" fmla="*/ 0 w 11477"/>
              <a:gd name="connsiteY5" fmla="*/ 10000 h 10000"/>
              <a:gd name="connsiteX6" fmla="*/ 8484 w 11477"/>
              <a:gd name="connsiteY6" fmla="*/ 10000 h 10000"/>
              <a:gd name="connsiteX7" fmla="*/ 11477 w 11477"/>
              <a:gd name="connsiteY7" fmla="*/ 7420 h 10000"/>
              <a:gd name="connsiteX8" fmla="*/ 9987 w 11477"/>
              <a:gd name="connsiteY8" fmla="*/ 6008 h 10000"/>
              <a:gd name="connsiteX0" fmla="*/ 9987 w 10398"/>
              <a:gd name="connsiteY0" fmla="*/ 6008 h 10000"/>
              <a:gd name="connsiteX1" fmla="*/ 9987 w 10398"/>
              <a:gd name="connsiteY1" fmla="*/ 3992 h 10000"/>
              <a:gd name="connsiteX2" fmla="*/ 10398 w 10398"/>
              <a:gd name="connsiteY2" fmla="*/ 3267 h 10000"/>
              <a:gd name="connsiteX3" fmla="*/ 8484 w 10398"/>
              <a:gd name="connsiteY3" fmla="*/ 0 h 10000"/>
              <a:gd name="connsiteX4" fmla="*/ 0 w 10398"/>
              <a:gd name="connsiteY4" fmla="*/ 0 h 10000"/>
              <a:gd name="connsiteX5" fmla="*/ 0 w 10398"/>
              <a:gd name="connsiteY5" fmla="*/ 10000 h 10000"/>
              <a:gd name="connsiteX6" fmla="*/ 8484 w 10398"/>
              <a:gd name="connsiteY6" fmla="*/ 10000 h 10000"/>
              <a:gd name="connsiteX7" fmla="*/ 9987 w 10398"/>
              <a:gd name="connsiteY7" fmla="*/ 6008 h 10000"/>
              <a:gd name="connsiteX0" fmla="*/ 9987 w 9987"/>
              <a:gd name="connsiteY0" fmla="*/ 6008 h 10000"/>
              <a:gd name="connsiteX1" fmla="*/ 9987 w 9987"/>
              <a:gd name="connsiteY1" fmla="*/ 3992 h 10000"/>
              <a:gd name="connsiteX2" fmla="*/ 8484 w 9987"/>
              <a:gd name="connsiteY2" fmla="*/ 0 h 10000"/>
              <a:gd name="connsiteX3" fmla="*/ 0 w 9987"/>
              <a:gd name="connsiteY3" fmla="*/ 0 h 10000"/>
              <a:gd name="connsiteX4" fmla="*/ 0 w 9987"/>
              <a:gd name="connsiteY4" fmla="*/ 10000 h 10000"/>
              <a:gd name="connsiteX5" fmla="*/ 8484 w 9987"/>
              <a:gd name="connsiteY5" fmla="*/ 10000 h 10000"/>
              <a:gd name="connsiteX6" fmla="*/ 9987 w 9987"/>
              <a:gd name="connsiteY6" fmla="*/ 6008 h 10000"/>
              <a:gd name="connsiteX0" fmla="*/ 10000 w 10004"/>
              <a:gd name="connsiteY0" fmla="*/ 6008 h 10000"/>
              <a:gd name="connsiteX1" fmla="*/ 8495 w 10004"/>
              <a:gd name="connsiteY1" fmla="*/ 0 h 10000"/>
              <a:gd name="connsiteX2" fmla="*/ 0 w 10004"/>
              <a:gd name="connsiteY2" fmla="*/ 0 h 10000"/>
              <a:gd name="connsiteX3" fmla="*/ 0 w 10004"/>
              <a:gd name="connsiteY3" fmla="*/ 10000 h 10000"/>
              <a:gd name="connsiteX4" fmla="*/ 8495 w 10004"/>
              <a:gd name="connsiteY4" fmla="*/ 10000 h 10000"/>
              <a:gd name="connsiteX5" fmla="*/ 10000 w 10004"/>
              <a:gd name="connsiteY5" fmla="*/ 6008 h 10000"/>
              <a:gd name="connsiteX0" fmla="*/ 10743 w 10743"/>
              <a:gd name="connsiteY0" fmla="*/ 4609 h 10000"/>
              <a:gd name="connsiteX1" fmla="*/ 8495 w 10743"/>
              <a:gd name="connsiteY1" fmla="*/ 0 h 10000"/>
              <a:gd name="connsiteX2" fmla="*/ 0 w 10743"/>
              <a:gd name="connsiteY2" fmla="*/ 0 h 10000"/>
              <a:gd name="connsiteX3" fmla="*/ 0 w 10743"/>
              <a:gd name="connsiteY3" fmla="*/ 10000 h 10000"/>
              <a:gd name="connsiteX4" fmla="*/ 8495 w 10743"/>
              <a:gd name="connsiteY4" fmla="*/ 10000 h 10000"/>
              <a:gd name="connsiteX5" fmla="*/ 10743 w 10743"/>
              <a:gd name="connsiteY5" fmla="*/ 4609 h 10000"/>
              <a:gd name="connsiteX0" fmla="*/ 11081 w 11081"/>
              <a:gd name="connsiteY0" fmla="*/ 4838 h 10000"/>
              <a:gd name="connsiteX1" fmla="*/ 8495 w 11081"/>
              <a:gd name="connsiteY1" fmla="*/ 0 h 10000"/>
              <a:gd name="connsiteX2" fmla="*/ 0 w 11081"/>
              <a:gd name="connsiteY2" fmla="*/ 0 h 10000"/>
              <a:gd name="connsiteX3" fmla="*/ 0 w 11081"/>
              <a:gd name="connsiteY3" fmla="*/ 10000 h 10000"/>
              <a:gd name="connsiteX4" fmla="*/ 8495 w 11081"/>
              <a:gd name="connsiteY4" fmla="*/ 10000 h 10000"/>
              <a:gd name="connsiteX5" fmla="*/ 11081 w 11081"/>
              <a:gd name="connsiteY5" fmla="*/ 4838 h 10000"/>
              <a:gd name="connsiteX0" fmla="*/ 11081 w 11081"/>
              <a:gd name="connsiteY0" fmla="*/ 4838 h 10000"/>
              <a:gd name="connsiteX1" fmla="*/ 8495 w 11081"/>
              <a:gd name="connsiteY1" fmla="*/ 0 h 10000"/>
              <a:gd name="connsiteX2" fmla="*/ 0 w 11081"/>
              <a:gd name="connsiteY2" fmla="*/ 0 h 10000"/>
              <a:gd name="connsiteX3" fmla="*/ 0 w 11081"/>
              <a:gd name="connsiteY3" fmla="*/ 10000 h 10000"/>
              <a:gd name="connsiteX4" fmla="*/ 8495 w 11081"/>
              <a:gd name="connsiteY4" fmla="*/ 10000 h 10000"/>
              <a:gd name="connsiteX5" fmla="*/ 11081 w 11081"/>
              <a:gd name="connsiteY5" fmla="*/ 4838 h 10000"/>
              <a:gd name="connsiteX0" fmla="*/ 11081 w 11081"/>
              <a:gd name="connsiteY0" fmla="*/ 4838 h 10000"/>
              <a:gd name="connsiteX1" fmla="*/ 8495 w 11081"/>
              <a:gd name="connsiteY1" fmla="*/ 0 h 10000"/>
              <a:gd name="connsiteX2" fmla="*/ 0 w 11081"/>
              <a:gd name="connsiteY2" fmla="*/ 0 h 10000"/>
              <a:gd name="connsiteX3" fmla="*/ 0 w 11081"/>
              <a:gd name="connsiteY3" fmla="*/ 10000 h 10000"/>
              <a:gd name="connsiteX4" fmla="*/ 8495 w 11081"/>
              <a:gd name="connsiteY4" fmla="*/ 10000 h 10000"/>
              <a:gd name="connsiteX5" fmla="*/ 11081 w 11081"/>
              <a:gd name="connsiteY5" fmla="*/ 4838 h 10000"/>
              <a:gd name="connsiteX0" fmla="*/ 10000 w 10000"/>
              <a:gd name="connsiteY0" fmla="*/ 5016 h 10000"/>
              <a:gd name="connsiteX1" fmla="*/ 8495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8495 w 10000"/>
              <a:gd name="connsiteY4" fmla="*/ 10000 h 10000"/>
              <a:gd name="connsiteX5" fmla="*/ 10000 w 10000"/>
              <a:gd name="connsiteY5" fmla="*/ 5016 h 10000"/>
              <a:gd name="connsiteX0" fmla="*/ 10000 w 10000"/>
              <a:gd name="connsiteY0" fmla="*/ 5016 h 10000"/>
              <a:gd name="connsiteX1" fmla="*/ 8495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8495 w 10000"/>
              <a:gd name="connsiteY4" fmla="*/ 10000 h 10000"/>
              <a:gd name="connsiteX5" fmla="*/ 10000 w 10000"/>
              <a:gd name="connsiteY5" fmla="*/ 5016 h 10000"/>
              <a:gd name="connsiteX0" fmla="*/ 10000 w 10000"/>
              <a:gd name="connsiteY0" fmla="*/ 5041 h 10025"/>
              <a:gd name="connsiteX1" fmla="*/ 9509 w 10000"/>
              <a:gd name="connsiteY1" fmla="*/ 0 h 10025"/>
              <a:gd name="connsiteX2" fmla="*/ 0 w 10000"/>
              <a:gd name="connsiteY2" fmla="*/ 25 h 10025"/>
              <a:gd name="connsiteX3" fmla="*/ 0 w 10000"/>
              <a:gd name="connsiteY3" fmla="*/ 10025 h 10025"/>
              <a:gd name="connsiteX4" fmla="*/ 8495 w 10000"/>
              <a:gd name="connsiteY4" fmla="*/ 10025 h 10025"/>
              <a:gd name="connsiteX5" fmla="*/ 10000 w 10000"/>
              <a:gd name="connsiteY5" fmla="*/ 5041 h 10025"/>
              <a:gd name="connsiteX0" fmla="*/ 10000 w 13977"/>
              <a:gd name="connsiteY0" fmla="*/ 5066 h 10050"/>
              <a:gd name="connsiteX1" fmla="*/ 13766 w 13977"/>
              <a:gd name="connsiteY1" fmla="*/ 0 h 10050"/>
              <a:gd name="connsiteX2" fmla="*/ 0 w 13977"/>
              <a:gd name="connsiteY2" fmla="*/ 50 h 10050"/>
              <a:gd name="connsiteX3" fmla="*/ 0 w 13977"/>
              <a:gd name="connsiteY3" fmla="*/ 10050 h 10050"/>
              <a:gd name="connsiteX4" fmla="*/ 8495 w 13977"/>
              <a:gd name="connsiteY4" fmla="*/ 10050 h 10050"/>
              <a:gd name="connsiteX5" fmla="*/ 10000 w 13977"/>
              <a:gd name="connsiteY5" fmla="*/ 5066 h 10050"/>
              <a:gd name="connsiteX0" fmla="*/ 10000 w 10000"/>
              <a:gd name="connsiteY0" fmla="*/ 5016 h 10000"/>
              <a:gd name="connsiteX1" fmla="*/ 9509 w 10000"/>
              <a:gd name="connsiteY1" fmla="*/ 77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8495 w 10000"/>
              <a:gd name="connsiteY4" fmla="*/ 10000 h 10000"/>
              <a:gd name="connsiteX5" fmla="*/ 10000 w 10000"/>
              <a:gd name="connsiteY5" fmla="*/ 5016 h 10000"/>
              <a:gd name="connsiteX0" fmla="*/ 10000 w 10277"/>
              <a:gd name="connsiteY0" fmla="*/ 5016 h 10000"/>
              <a:gd name="connsiteX1" fmla="*/ 9509 w 10277"/>
              <a:gd name="connsiteY1" fmla="*/ 77 h 10000"/>
              <a:gd name="connsiteX2" fmla="*/ 0 w 10277"/>
              <a:gd name="connsiteY2" fmla="*/ 0 h 10000"/>
              <a:gd name="connsiteX3" fmla="*/ 0 w 10277"/>
              <a:gd name="connsiteY3" fmla="*/ 10000 h 10000"/>
              <a:gd name="connsiteX4" fmla="*/ 8495 w 10277"/>
              <a:gd name="connsiteY4" fmla="*/ 10000 h 10000"/>
              <a:gd name="connsiteX5" fmla="*/ 10000 w 10277"/>
              <a:gd name="connsiteY5" fmla="*/ 5016 h 10000"/>
              <a:gd name="connsiteX0" fmla="*/ 10000 w 10187"/>
              <a:gd name="connsiteY0" fmla="*/ 5092 h 10076"/>
              <a:gd name="connsiteX1" fmla="*/ 9374 w 10187"/>
              <a:gd name="connsiteY1" fmla="*/ 0 h 10076"/>
              <a:gd name="connsiteX2" fmla="*/ 0 w 10187"/>
              <a:gd name="connsiteY2" fmla="*/ 76 h 10076"/>
              <a:gd name="connsiteX3" fmla="*/ 0 w 10187"/>
              <a:gd name="connsiteY3" fmla="*/ 10076 h 10076"/>
              <a:gd name="connsiteX4" fmla="*/ 8495 w 10187"/>
              <a:gd name="connsiteY4" fmla="*/ 10076 h 10076"/>
              <a:gd name="connsiteX5" fmla="*/ 10000 w 10187"/>
              <a:gd name="connsiteY5" fmla="*/ 5092 h 10076"/>
              <a:gd name="connsiteX0" fmla="*/ 10000 w 10187"/>
              <a:gd name="connsiteY0" fmla="*/ 5092 h 10076"/>
              <a:gd name="connsiteX1" fmla="*/ 9374 w 10187"/>
              <a:gd name="connsiteY1" fmla="*/ 0 h 10076"/>
              <a:gd name="connsiteX2" fmla="*/ 0 w 10187"/>
              <a:gd name="connsiteY2" fmla="*/ 76 h 10076"/>
              <a:gd name="connsiteX3" fmla="*/ 0 w 10187"/>
              <a:gd name="connsiteY3" fmla="*/ 10076 h 10076"/>
              <a:gd name="connsiteX4" fmla="*/ 8495 w 10187"/>
              <a:gd name="connsiteY4" fmla="*/ 10076 h 10076"/>
              <a:gd name="connsiteX5" fmla="*/ 10000 w 10187"/>
              <a:gd name="connsiteY5" fmla="*/ 5092 h 10076"/>
              <a:gd name="connsiteX0" fmla="*/ 10000 w 10187"/>
              <a:gd name="connsiteY0" fmla="*/ 5092 h 10079"/>
              <a:gd name="connsiteX1" fmla="*/ 9374 w 10187"/>
              <a:gd name="connsiteY1" fmla="*/ 0 h 10079"/>
              <a:gd name="connsiteX2" fmla="*/ 0 w 10187"/>
              <a:gd name="connsiteY2" fmla="*/ 76 h 10079"/>
              <a:gd name="connsiteX3" fmla="*/ 0 w 10187"/>
              <a:gd name="connsiteY3" fmla="*/ 10076 h 10079"/>
              <a:gd name="connsiteX4" fmla="*/ 8495 w 10187"/>
              <a:gd name="connsiteY4" fmla="*/ 10076 h 10079"/>
              <a:gd name="connsiteX5" fmla="*/ 10000 w 10187"/>
              <a:gd name="connsiteY5" fmla="*/ 5092 h 10079"/>
              <a:gd name="connsiteX0" fmla="*/ 10000 w 10000"/>
              <a:gd name="connsiteY0" fmla="*/ 5092 h 10079"/>
              <a:gd name="connsiteX1" fmla="*/ 9374 w 10000"/>
              <a:gd name="connsiteY1" fmla="*/ 0 h 10079"/>
              <a:gd name="connsiteX2" fmla="*/ 0 w 10000"/>
              <a:gd name="connsiteY2" fmla="*/ 76 h 10079"/>
              <a:gd name="connsiteX3" fmla="*/ 0 w 10000"/>
              <a:gd name="connsiteY3" fmla="*/ 10076 h 10079"/>
              <a:gd name="connsiteX4" fmla="*/ 8495 w 10000"/>
              <a:gd name="connsiteY4" fmla="*/ 10076 h 10079"/>
              <a:gd name="connsiteX5" fmla="*/ 10000 w 10000"/>
              <a:gd name="connsiteY5" fmla="*/ 5092 h 10079"/>
              <a:gd name="connsiteX0" fmla="*/ 10541 w 10541"/>
              <a:gd name="connsiteY0" fmla="*/ 5067 h 10078"/>
              <a:gd name="connsiteX1" fmla="*/ 9374 w 10541"/>
              <a:gd name="connsiteY1" fmla="*/ 0 h 10078"/>
              <a:gd name="connsiteX2" fmla="*/ 0 w 10541"/>
              <a:gd name="connsiteY2" fmla="*/ 76 h 10078"/>
              <a:gd name="connsiteX3" fmla="*/ 0 w 10541"/>
              <a:gd name="connsiteY3" fmla="*/ 10076 h 10078"/>
              <a:gd name="connsiteX4" fmla="*/ 8495 w 10541"/>
              <a:gd name="connsiteY4" fmla="*/ 10076 h 10078"/>
              <a:gd name="connsiteX5" fmla="*/ 10541 w 10541"/>
              <a:gd name="connsiteY5" fmla="*/ 5067 h 10078"/>
              <a:gd name="connsiteX0" fmla="*/ 10541 w 10543"/>
              <a:gd name="connsiteY0" fmla="*/ 5067 h 10078"/>
              <a:gd name="connsiteX1" fmla="*/ 9374 w 10543"/>
              <a:gd name="connsiteY1" fmla="*/ 0 h 10078"/>
              <a:gd name="connsiteX2" fmla="*/ 0 w 10543"/>
              <a:gd name="connsiteY2" fmla="*/ 76 h 10078"/>
              <a:gd name="connsiteX3" fmla="*/ 0 w 10543"/>
              <a:gd name="connsiteY3" fmla="*/ 10076 h 10078"/>
              <a:gd name="connsiteX4" fmla="*/ 8495 w 10543"/>
              <a:gd name="connsiteY4" fmla="*/ 10076 h 10078"/>
              <a:gd name="connsiteX5" fmla="*/ 10541 w 10543"/>
              <a:gd name="connsiteY5" fmla="*/ 5067 h 10078"/>
              <a:gd name="connsiteX0" fmla="*/ 10541 w 10543"/>
              <a:gd name="connsiteY0" fmla="*/ 5067 h 10076"/>
              <a:gd name="connsiteX1" fmla="*/ 9374 w 10543"/>
              <a:gd name="connsiteY1" fmla="*/ 0 h 10076"/>
              <a:gd name="connsiteX2" fmla="*/ 0 w 10543"/>
              <a:gd name="connsiteY2" fmla="*/ 76 h 10076"/>
              <a:gd name="connsiteX3" fmla="*/ 0 w 10543"/>
              <a:gd name="connsiteY3" fmla="*/ 10076 h 10076"/>
              <a:gd name="connsiteX4" fmla="*/ 8495 w 10543"/>
              <a:gd name="connsiteY4" fmla="*/ 10076 h 10076"/>
              <a:gd name="connsiteX5" fmla="*/ 10541 w 10543"/>
              <a:gd name="connsiteY5" fmla="*/ 5067 h 10076"/>
              <a:gd name="connsiteX0" fmla="*/ 10541 w 10543"/>
              <a:gd name="connsiteY0" fmla="*/ 5067 h 10076"/>
              <a:gd name="connsiteX1" fmla="*/ 8225 w 10543"/>
              <a:gd name="connsiteY1" fmla="*/ 0 h 10076"/>
              <a:gd name="connsiteX2" fmla="*/ 0 w 10543"/>
              <a:gd name="connsiteY2" fmla="*/ 76 h 10076"/>
              <a:gd name="connsiteX3" fmla="*/ 0 w 10543"/>
              <a:gd name="connsiteY3" fmla="*/ 10076 h 10076"/>
              <a:gd name="connsiteX4" fmla="*/ 8495 w 10543"/>
              <a:gd name="connsiteY4" fmla="*/ 10076 h 10076"/>
              <a:gd name="connsiteX5" fmla="*/ 10541 w 10543"/>
              <a:gd name="connsiteY5" fmla="*/ 5067 h 10076"/>
              <a:gd name="connsiteX0" fmla="*/ 10541 w 10543"/>
              <a:gd name="connsiteY0" fmla="*/ 5042 h 10051"/>
              <a:gd name="connsiteX1" fmla="*/ 8495 w 10543"/>
              <a:gd name="connsiteY1" fmla="*/ 0 h 10051"/>
              <a:gd name="connsiteX2" fmla="*/ 0 w 10543"/>
              <a:gd name="connsiteY2" fmla="*/ 51 h 10051"/>
              <a:gd name="connsiteX3" fmla="*/ 0 w 10543"/>
              <a:gd name="connsiteY3" fmla="*/ 10051 h 10051"/>
              <a:gd name="connsiteX4" fmla="*/ 8495 w 10543"/>
              <a:gd name="connsiteY4" fmla="*/ 10051 h 10051"/>
              <a:gd name="connsiteX5" fmla="*/ 10541 w 10543"/>
              <a:gd name="connsiteY5" fmla="*/ 5042 h 10051"/>
              <a:gd name="connsiteX0" fmla="*/ 10541 w 10543"/>
              <a:gd name="connsiteY0" fmla="*/ 5042 h 10051"/>
              <a:gd name="connsiteX1" fmla="*/ 8495 w 10543"/>
              <a:gd name="connsiteY1" fmla="*/ 0 h 10051"/>
              <a:gd name="connsiteX2" fmla="*/ 0 w 10543"/>
              <a:gd name="connsiteY2" fmla="*/ 51 h 10051"/>
              <a:gd name="connsiteX3" fmla="*/ 0 w 10543"/>
              <a:gd name="connsiteY3" fmla="*/ 10051 h 10051"/>
              <a:gd name="connsiteX4" fmla="*/ 8495 w 10543"/>
              <a:gd name="connsiteY4" fmla="*/ 10051 h 10051"/>
              <a:gd name="connsiteX5" fmla="*/ 10541 w 10543"/>
              <a:gd name="connsiteY5" fmla="*/ 5042 h 1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" h="10051">
                <a:moveTo>
                  <a:pt x="10541" y="5042"/>
                </a:moveTo>
                <a:cubicBezTo>
                  <a:pt x="10608" y="5003"/>
                  <a:pt x="8608" y="8"/>
                  <a:pt x="8495" y="0"/>
                </a:cubicBezTo>
                <a:cubicBezTo>
                  <a:pt x="8704" y="17"/>
                  <a:pt x="2832" y="34"/>
                  <a:pt x="0" y="51"/>
                </a:cubicBezTo>
                <a:lnTo>
                  <a:pt x="0" y="10051"/>
                </a:lnTo>
                <a:lnTo>
                  <a:pt x="8495" y="10051"/>
                </a:lnTo>
                <a:cubicBezTo>
                  <a:pt x="8411" y="10060"/>
                  <a:pt x="10625" y="5059"/>
                  <a:pt x="10541" y="5042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4" name="Title 1"/>
          <p:cNvSpPr txBox="1">
            <a:spLocks/>
          </p:cNvSpPr>
          <p:nvPr/>
        </p:nvSpPr>
        <p:spPr>
          <a:xfrm>
            <a:off x="8698594" y="1135516"/>
            <a:ext cx="1811711" cy="292388"/>
          </a:xfrm>
          <a:prstGeom prst="rect">
            <a:avLst/>
          </a:prstGeom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spc="-43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VENDREDI 14 JUILLET</a:t>
            </a:r>
            <a:endParaRPr lang="en-US" sz="1100" b="1" spc="-43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74" name="Shape 766"/>
          <p:cNvSpPr/>
          <p:nvPr/>
        </p:nvSpPr>
        <p:spPr>
          <a:xfrm>
            <a:off x="4167233" y="6433690"/>
            <a:ext cx="2441666" cy="1080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lvl="0" algn="ctr">
              <a:lnSpc>
                <a:spcPts val="1660"/>
              </a:lnSpc>
              <a:defRPr sz="1800"/>
            </a:pPr>
            <a:r>
              <a:rPr lang="en-US" sz="1600" b="1" spc="-43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Soirée </a:t>
            </a:r>
            <a:r>
              <a:rPr lang="en-US" sz="1600" spc="-43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resto</a:t>
            </a:r>
          </a:p>
          <a:p>
            <a:pPr lvl="0" algn="ctr">
              <a:lnSpc>
                <a:spcPts val="1660"/>
              </a:lnSpc>
              <a:defRPr sz="1800"/>
            </a:pPr>
            <a:endParaRPr lang="en-US" sz="1600" b="1" spc="-43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ajdhani Semibold"/>
            </a:endParaRPr>
          </a:p>
          <a:p>
            <a:pPr lvl="0" algn="ctr">
              <a:lnSpc>
                <a:spcPts val="1660"/>
              </a:lnSpc>
              <a:defRPr sz="1800"/>
            </a:pPr>
            <a:endParaRPr lang="en-US" sz="1600" b="1" spc="-43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ajdhani Semibold"/>
            </a:endParaRPr>
          </a:p>
          <a:p>
            <a:pPr lvl="0" algn="ctr">
              <a:lnSpc>
                <a:spcPts val="1660"/>
              </a:lnSpc>
              <a:defRPr sz="1800"/>
            </a:pPr>
            <a:r>
              <a:rPr lang="en-US" sz="1400" b="1" spc="-43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NUIT au camping des </a:t>
            </a:r>
          </a:p>
          <a:p>
            <a:pPr lvl="0" algn="ctr">
              <a:lnSpc>
                <a:spcPts val="1660"/>
              </a:lnSpc>
              <a:defRPr sz="1800"/>
            </a:pPr>
            <a:r>
              <a:rPr lang="en-US" sz="1400" b="1" spc="-43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Gorges de </a:t>
            </a:r>
            <a:r>
              <a:rPr lang="en-US" sz="1400" b="1" spc="-43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l’Aveyron</a:t>
            </a:r>
            <a:endParaRPr lang="en-US" sz="1400" spc="-36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ajdhani Medium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5391" y="6415400"/>
            <a:ext cx="1743607" cy="18290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6460948" y="6782583"/>
            <a:ext cx="2215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  <a:latin typeface="BigNoodleTitling"/>
              </a:rPr>
              <a:t>Places limitées à 16 jeunes</a:t>
            </a:r>
          </a:p>
          <a:p>
            <a:pPr algn="ctr"/>
            <a:r>
              <a:rPr lang="fr-FR" sz="1400" dirty="0">
                <a:solidFill>
                  <a:srgbClr val="C00000"/>
                </a:solidFill>
                <a:latin typeface="BigNoodleTitling"/>
              </a:rPr>
              <a:t>Navettes Caylus et Laguépie sur inscription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343772" y="464384"/>
            <a:ext cx="290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10/13 ans </a:t>
            </a:r>
            <a:r>
              <a:rPr lang="fr-FR" sz="1600" b="1" dirty="0"/>
              <a:t>CM2 - 4</a:t>
            </a:r>
            <a:r>
              <a:rPr lang="fr-FR" sz="1600" b="1" baseline="30000" dirty="0"/>
              <a:t>ème</a:t>
            </a:r>
            <a:r>
              <a:rPr lang="fr-FR" sz="1600" b="1" dirty="0"/>
              <a:t> </a:t>
            </a:r>
            <a:endParaRPr lang="fr-FR" sz="3200" b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8221" y="1748109"/>
            <a:ext cx="1743607" cy="1829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587" y="3862876"/>
            <a:ext cx="1743607" cy="182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6609" y="4109154"/>
            <a:ext cx="1743607" cy="1829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350" y="6149302"/>
            <a:ext cx="1743607" cy="1829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6553158" y="3876649"/>
            <a:ext cx="1930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Roboto Black" panose="02000000000000000000"/>
              </a:rPr>
              <a:t>Repas préparé par les jeunes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5300" y="3322771"/>
            <a:ext cx="1646597" cy="155080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4356" y="4663580"/>
            <a:ext cx="1697838" cy="127956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8040" y="3306823"/>
            <a:ext cx="1681626" cy="16046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1138" y="1500292"/>
            <a:ext cx="1537409" cy="257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370"/>
              </a:lnSpc>
              <a:defRPr sz="1800"/>
            </a:pPr>
            <a:r>
              <a:rPr lang="en-US" sz="1050" b="1" spc="-43" dirty="0" err="1">
                <a:solidFill>
                  <a:prstClr val="whit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Accueil</a:t>
            </a:r>
            <a:r>
              <a:rPr lang="en-US" sz="1050" b="1" spc="-43" dirty="0">
                <a:solidFill>
                  <a:prstClr val="whit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au local </a:t>
            </a:r>
            <a:r>
              <a:rPr lang="en-US" sz="1050" b="1" spc="-43" dirty="0" err="1">
                <a:solidFill>
                  <a:prstClr val="whit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jeunes</a:t>
            </a:r>
            <a:endParaRPr lang="en-US" sz="1050" b="1" spc="-43" dirty="0">
              <a:solidFill>
                <a:prstClr val="white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2002707-0CB5-4F90-B106-023479AAA5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436" y="4084177"/>
            <a:ext cx="1743607" cy="1829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7E383E1-960F-42C6-9E46-82DA7367A6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678" y="3862597"/>
            <a:ext cx="1743607" cy="1829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B24FC6F-E4EF-4710-A86A-FB80EF35EF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7422" y="2531998"/>
            <a:ext cx="1861199" cy="1235758"/>
          </a:xfrm>
          <a:prstGeom prst="rect">
            <a:avLst/>
          </a:prstGeom>
        </p:spPr>
      </p:pic>
      <p:pic>
        <p:nvPicPr>
          <p:cNvPr id="464" name="Image 463">
            <a:extLst>
              <a:ext uri="{FF2B5EF4-FFF2-40B4-BE49-F238E27FC236}">
                <a16:creationId xmlns:a16="http://schemas.microsoft.com/office/drawing/2014/main" id="{00058B14-AEEC-420A-AEC2-9FFF36C31B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403" y="4773304"/>
            <a:ext cx="1425419" cy="1299813"/>
          </a:xfrm>
          <a:prstGeom prst="rect">
            <a:avLst/>
          </a:prstGeom>
        </p:spPr>
      </p:pic>
      <p:sp>
        <p:nvSpPr>
          <p:cNvPr id="470" name="Rectangle 469">
            <a:extLst>
              <a:ext uri="{FF2B5EF4-FFF2-40B4-BE49-F238E27FC236}">
                <a16:creationId xmlns:a16="http://schemas.microsoft.com/office/drawing/2014/main" id="{1CC42A13-5832-4745-99C2-7D400378D18E}"/>
              </a:ext>
            </a:extLst>
          </p:cNvPr>
          <p:cNvSpPr/>
          <p:nvPr/>
        </p:nvSpPr>
        <p:spPr>
          <a:xfrm>
            <a:off x="4728543" y="5410375"/>
            <a:ext cx="1386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000" b="1" dirty="0">
                <a:solidFill>
                  <a:prstClr val="white"/>
                </a:solidFill>
                <a:latin typeface="Roboto Black" panose="02000000000000000000"/>
              </a:rPr>
              <a:t>Pique nique préparé </a:t>
            </a:r>
          </a:p>
          <a:p>
            <a:pPr lvl="0" algn="ctr"/>
            <a:r>
              <a:rPr lang="fr-FR" sz="1000" b="1" dirty="0">
                <a:solidFill>
                  <a:prstClr val="white"/>
                </a:solidFill>
                <a:latin typeface="Roboto Black" panose="02000000000000000000"/>
              </a:rPr>
              <a:t>par les jeunes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056E7545-EEB4-4791-9998-167D10340044}"/>
              </a:ext>
            </a:extLst>
          </p:cNvPr>
          <p:cNvSpPr txBox="1"/>
          <p:nvPr/>
        </p:nvSpPr>
        <p:spPr>
          <a:xfrm>
            <a:off x="668602" y="3868993"/>
            <a:ext cx="18335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/>
                <a:ea typeface="+mn-ea"/>
                <a:cs typeface="+mn-cs"/>
              </a:rPr>
              <a:t>Repas préparé par les jeunes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2624EF72-5477-FBAA-3C19-080BFB22D7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2709" y="6647997"/>
            <a:ext cx="420053" cy="420053"/>
          </a:xfrm>
          <a:prstGeom prst="ellipse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8EA1AD2A-81F7-C00A-EDF9-6D258A960DB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1327" r="12719" b="16697"/>
          <a:stretch/>
        </p:blipFill>
        <p:spPr>
          <a:xfrm>
            <a:off x="4764905" y="6703405"/>
            <a:ext cx="409511" cy="298877"/>
          </a:xfrm>
          <a:prstGeom prst="ellipse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8F53FE0-4F0A-54EB-ACB6-70DFA81E3275}"/>
              </a:ext>
            </a:extLst>
          </p:cNvPr>
          <p:cNvSpPr txBox="1"/>
          <p:nvPr/>
        </p:nvSpPr>
        <p:spPr>
          <a:xfrm>
            <a:off x="-7704" y="840719"/>
            <a:ext cx="36670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*Possibilité d’ouverture à 7h45 sur inscription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1E95BCB-B631-9578-BC6C-7EDED101AA15}"/>
              </a:ext>
            </a:extLst>
          </p:cNvPr>
          <p:cNvSpPr txBox="1"/>
          <p:nvPr/>
        </p:nvSpPr>
        <p:spPr>
          <a:xfrm>
            <a:off x="402802" y="4173375"/>
            <a:ext cx="23472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b="1" spc="-43" dirty="0">
                <a:solidFill>
                  <a:prstClr val="whit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Piscine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1200" b="1" i="0" u="none" strike="noStrike" kern="1200" cap="none" spc="-4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À </a:t>
            </a:r>
            <a:r>
              <a:rPr kumimoji="0" lang="en-US" sz="1200" b="1" i="0" u="none" strike="noStrike" kern="1200" cap="none" spc="-43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StAnto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C841D8A-1D15-118F-6A3A-CC60EC383F23}"/>
              </a:ext>
            </a:extLst>
          </p:cNvPr>
          <p:cNvSpPr txBox="1"/>
          <p:nvPr/>
        </p:nvSpPr>
        <p:spPr>
          <a:xfrm>
            <a:off x="6460948" y="4235490"/>
            <a:ext cx="2190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1800" b="1" i="0" u="none" strike="noStrike" kern="1200" cap="none" spc="-43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  <a:sym typeface="Rajdhani Semibold"/>
              </a:rPr>
              <a:t>Spéléo</a:t>
            </a:r>
            <a:r>
              <a:rPr kumimoji="0" lang="en-US" sz="1800" b="1" i="0" u="none" strike="noStrike" kern="1200" cap="none" spc="-4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  <a:sym typeface="Rajdhani Semibold"/>
              </a:rPr>
              <a:t> </a:t>
            </a:r>
            <a:r>
              <a:rPr kumimoji="0" lang="en-US" sz="1100" b="1" i="0" u="none" strike="noStrike" kern="1200" cap="none" spc="-4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  <a:sym typeface="Rajdhani Semibold"/>
              </a:rPr>
              <a:t>(sous </a:t>
            </a:r>
            <a:r>
              <a:rPr kumimoji="0" lang="en-US" sz="1100" b="1" i="0" u="none" strike="noStrike" kern="1200" cap="none" spc="-43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  <a:sym typeface="Rajdhani Semibold"/>
              </a:rPr>
              <a:t>réserve</a:t>
            </a:r>
            <a:r>
              <a:rPr kumimoji="0" lang="en-US" sz="1100" b="1" i="0" u="none" strike="noStrike" kern="1200" cap="none" spc="-4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  <a:sym typeface="Rajdhani Semibold"/>
              </a:rPr>
              <a:t>)</a:t>
            </a:r>
            <a:endParaRPr kumimoji="0" lang="en-US" sz="1800" b="1" i="0" u="none" strike="noStrike" kern="1200" cap="none" spc="-4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  <a:sym typeface="Rajdhani Semibold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B9C11F0-3E46-3455-720C-1000D08CC3BB}"/>
              </a:ext>
            </a:extLst>
          </p:cNvPr>
          <p:cNvSpPr txBox="1"/>
          <p:nvPr/>
        </p:nvSpPr>
        <p:spPr>
          <a:xfrm>
            <a:off x="4312373" y="1827347"/>
            <a:ext cx="2258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1200" b="1" i="0" u="none" strike="noStrike" kern="1200" cap="none" spc="-4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Sortie à la </a:t>
            </a:r>
            <a:r>
              <a:rPr kumimoji="0" lang="en-US" sz="1200" b="1" i="0" u="none" strike="noStrike" kern="1200" cap="none" spc="-43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journée</a:t>
            </a:r>
            <a:endParaRPr kumimoji="0" lang="en-US" sz="1200" b="1" i="0" u="none" strike="noStrike" kern="1200" cap="none" spc="-4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ajdhani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1200" b="1" spc="-43" dirty="0">
              <a:solidFill>
                <a:prstClr val="white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ajdhani Semibold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6D98168-075E-B473-C5C4-7AE5B2704CB4}"/>
              </a:ext>
            </a:extLst>
          </p:cNvPr>
          <p:cNvSpPr txBox="1"/>
          <p:nvPr/>
        </p:nvSpPr>
        <p:spPr>
          <a:xfrm>
            <a:off x="2212335" y="2561687"/>
            <a:ext cx="25098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1800" b="1" i="0" u="none" strike="noStrike" kern="1200" cap="none" spc="-4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  <a:sym typeface="Rajdhani Semibold"/>
              </a:rPr>
              <a:t>WAM Park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b="1" spc="-43" dirty="0" err="1">
                <a:solidFill>
                  <a:prstClr val="white"/>
                </a:solidFill>
                <a:latin typeface="Roboto Black" panose="02000000000000000000" pitchFamily="2" charset="0"/>
                <a:ea typeface="Roboto Black" panose="02000000000000000000" pitchFamily="2" charset="0"/>
                <a:sym typeface="Rajdhani Semibold"/>
              </a:rPr>
              <a:t>Bressols</a:t>
            </a:r>
            <a:endParaRPr lang="fr-FR" sz="120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A35EC88-83B3-4E10-BD25-9BA47C73D2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6132" y="6393685"/>
            <a:ext cx="1743607" cy="18290"/>
          </a:xfrm>
          <a:prstGeom prst="rect">
            <a:avLst/>
          </a:prstGeom>
        </p:spPr>
      </p:pic>
      <p:sp>
        <p:nvSpPr>
          <p:cNvPr id="26" name="Shape 767">
            <a:extLst>
              <a:ext uri="{FF2B5EF4-FFF2-40B4-BE49-F238E27FC236}">
                <a16:creationId xmlns:a16="http://schemas.microsoft.com/office/drawing/2014/main" id="{1F7B18C8-C094-30E3-2A54-DBE91B9E138F}"/>
              </a:ext>
            </a:extLst>
          </p:cNvPr>
          <p:cNvSpPr/>
          <p:nvPr/>
        </p:nvSpPr>
        <p:spPr>
          <a:xfrm>
            <a:off x="6489069" y="6126188"/>
            <a:ext cx="1956524" cy="305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7733" tIns="67733" rIns="67733" bIns="67733" numCol="1" anchor="ctr">
            <a:spAutoFit/>
          </a:bodyPr>
          <a:lstStyle/>
          <a:p>
            <a:pPr algn="ctr">
              <a:lnSpc>
                <a:spcPts val="1370"/>
              </a:lnSpc>
              <a:defRPr sz="1800"/>
            </a:pPr>
            <a:r>
              <a:rPr lang="en-US" sz="1050" b="1" spc="-43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Goûter</a:t>
            </a:r>
            <a:r>
              <a:rPr lang="en-US" sz="1050" b="1" spc="-43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/</a:t>
            </a:r>
            <a:r>
              <a:rPr lang="en-US" sz="1050" b="1" spc="-43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Activité</a:t>
            </a:r>
            <a:endParaRPr lang="en-US" sz="1050" b="1" spc="-43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2C356BE-7D3B-EBC7-F2DD-F0D35ACFFE15}"/>
              </a:ext>
            </a:extLst>
          </p:cNvPr>
          <p:cNvSpPr txBox="1"/>
          <p:nvPr/>
        </p:nvSpPr>
        <p:spPr>
          <a:xfrm>
            <a:off x="8624155" y="3216272"/>
            <a:ext cx="19589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1800" b="1" i="0" u="none" strike="noStrike" kern="1200" cap="none" spc="-4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  <a:sym typeface="Rajdhani Semibold"/>
              </a:rPr>
              <a:t>FÉRIÉ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b="1" spc="-43" dirty="0">
              <a:solidFill>
                <a:srgbClr val="FF0000"/>
              </a:solidFill>
              <a:latin typeface="Roboto Black" panose="02000000000000000000" pitchFamily="2" charset="0"/>
              <a:ea typeface="Roboto Black" panose="02000000000000000000" pitchFamily="2" charset="0"/>
              <a:sym typeface="Rajdhani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1800" b="1" i="0" u="none" strike="noStrike" kern="1200" cap="none" spc="-4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  <a:sym typeface="Rajdhani Semibold"/>
              </a:rPr>
              <a:t>Pas de stage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04C67C6F-70A9-7999-0E71-2ACE912A6C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5204" y="6415400"/>
            <a:ext cx="1920406" cy="30483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AC96602-9AE3-6883-B027-F3ACE8F096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64625" y="6406404"/>
            <a:ext cx="1920406" cy="30483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35AD8DA3-55F1-C73C-0222-2D0BC88DB564}"/>
              </a:ext>
            </a:extLst>
          </p:cNvPr>
          <p:cNvSpPr txBox="1"/>
          <p:nvPr/>
        </p:nvSpPr>
        <p:spPr>
          <a:xfrm>
            <a:off x="1263384" y="6452632"/>
            <a:ext cx="61421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050" b="1" i="0" u="none" strike="noStrike" kern="1200" cap="none" spc="-43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Départ</a:t>
            </a:r>
            <a:endParaRPr lang="fr-FR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C549CEE-51D2-6459-2320-BD9CDB43A641}"/>
              </a:ext>
            </a:extLst>
          </p:cNvPr>
          <p:cNvSpPr txBox="1"/>
          <p:nvPr/>
        </p:nvSpPr>
        <p:spPr>
          <a:xfrm>
            <a:off x="3181597" y="6434993"/>
            <a:ext cx="6033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050" b="1" i="0" u="none" strike="noStrike" kern="1200" cap="none" spc="-43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Départ</a:t>
            </a:r>
            <a:endParaRPr lang="fr-FR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17A159AB-4BEA-1AEC-97C5-AF96007D70F2}"/>
              </a:ext>
            </a:extLst>
          </p:cNvPr>
          <p:cNvSpPr txBox="1"/>
          <p:nvPr/>
        </p:nvSpPr>
        <p:spPr>
          <a:xfrm>
            <a:off x="7173370" y="6459120"/>
            <a:ext cx="863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050" b="1" i="0" u="none" strike="noStrike" kern="1200" cap="none" spc="-43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Départ</a:t>
            </a:r>
            <a:endParaRPr lang="fr-FR" sz="1050" dirty="0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564ED2BE-39B1-35E0-DC02-DE6253D26CE8}"/>
              </a:ext>
            </a:extLst>
          </p:cNvPr>
          <p:cNvSpPr txBox="1"/>
          <p:nvPr/>
        </p:nvSpPr>
        <p:spPr>
          <a:xfrm>
            <a:off x="2738337" y="1849122"/>
            <a:ext cx="15604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1200" b="1" i="0" u="none" strike="noStrike" kern="1200" cap="none" spc="-4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Sortie à la </a:t>
            </a:r>
            <a:r>
              <a:rPr kumimoji="0" lang="en-US" sz="1200" b="1" i="0" u="none" strike="noStrike" kern="1200" cap="none" spc="-43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journée</a:t>
            </a:r>
            <a:endParaRPr kumimoji="0" lang="en-US" sz="1200" b="1" i="0" u="none" strike="noStrike" kern="1200" cap="none" spc="-4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ajdhani Semibold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00703EAC-4270-FD7F-2ADC-CE9FB1B82BA8}"/>
              </a:ext>
            </a:extLst>
          </p:cNvPr>
          <p:cNvSpPr txBox="1"/>
          <p:nvPr/>
        </p:nvSpPr>
        <p:spPr>
          <a:xfrm>
            <a:off x="2598734" y="5404641"/>
            <a:ext cx="1852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/>
                <a:ea typeface="+mn-ea"/>
                <a:cs typeface="+mn-cs"/>
              </a:rPr>
              <a:t>Pique nique préparé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/>
                <a:ea typeface="+mn-ea"/>
                <a:cs typeface="+mn-cs"/>
              </a:rPr>
              <a:t>par les jeunes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D1CFCAB-06AD-6F81-3BB0-28FE1314C9AD}"/>
              </a:ext>
            </a:extLst>
          </p:cNvPr>
          <p:cNvSpPr txBox="1"/>
          <p:nvPr/>
        </p:nvSpPr>
        <p:spPr>
          <a:xfrm>
            <a:off x="4544761" y="2543676"/>
            <a:ext cx="17972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1800" b="1" i="0" u="none" strike="noStrike" kern="1200" cap="none" spc="-43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  <a:sym typeface="Rajdhani Semibold"/>
              </a:rPr>
              <a:t>Walygator</a:t>
            </a:r>
            <a:endParaRPr kumimoji="0" lang="en-US" sz="1800" b="1" i="0" u="none" strike="noStrike" kern="1200" cap="none" spc="-4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  <a:sym typeface="Rajdhani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b="1" spc="-43" dirty="0" err="1">
                <a:solidFill>
                  <a:prstClr val="white"/>
                </a:solidFill>
                <a:latin typeface="Roboto Black" panose="02000000000000000000" pitchFamily="2" charset="0"/>
                <a:ea typeface="Roboto Black" panose="02000000000000000000" pitchFamily="2" charset="0"/>
                <a:sym typeface="Rajdhani Semibold"/>
              </a:rPr>
              <a:t>Agen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FF7EB297-7ADA-1BD1-1916-074CFA251E4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7291" t="2149" r="16163" b="-2149"/>
          <a:stretch/>
        </p:blipFill>
        <p:spPr>
          <a:xfrm>
            <a:off x="2809064" y="3428133"/>
            <a:ext cx="1391342" cy="1391342"/>
          </a:xfrm>
          <a:prstGeom prst="ellipse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1FD58FF6-80ED-4712-2531-CE2E12192F4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271" t="-4294" r="30183" b="4294"/>
          <a:stretch/>
        </p:blipFill>
        <p:spPr>
          <a:xfrm>
            <a:off x="4748928" y="3392781"/>
            <a:ext cx="1409702" cy="1409702"/>
          </a:xfrm>
          <a:prstGeom prst="ellipse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2361519E-B98D-E4F5-F5D4-7F968552162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1906" r="21906"/>
          <a:stretch/>
        </p:blipFill>
        <p:spPr>
          <a:xfrm>
            <a:off x="952509" y="4819475"/>
            <a:ext cx="1207927" cy="1207927"/>
          </a:xfrm>
          <a:prstGeom prst="ellipse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AB5A4CA1-9634-014A-2332-0D88A61C744D}"/>
              </a:ext>
            </a:extLst>
          </p:cNvPr>
          <p:cNvSpPr txBox="1"/>
          <p:nvPr/>
        </p:nvSpPr>
        <p:spPr>
          <a:xfrm>
            <a:off x="5119987" y="6139769"/>
            <a:ext cx="57971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050" b="1" i="0" u="none" strike="noStrike" kern="1200" cap="none" spc="-43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Goûter</a:t>
            </a:r>
            <a:endParaRPr lang="fr-FR" dirty="0"/>
          </a:p>
        </p:txBody>
      </p: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A023EA5F-5909-963B-43F8-CCE2BA9F3954}"/>
              </a:ext>
            </a:extLst>
          </p:cNvPr>
          <p:cNvGrpSpPr/>
          <p:nvPr/>
        </p:nvGrpSpPr>
        <p:grpSpPr>
          <a:xfrm>
            <a:off x="4430273" y="49199"/>
            <a:ext cx="1942076" cy="975751"/>
            <a:chOff x="4430273" y="49199"/>
            <a:chExt cx="1942076" cy="975751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8F6C4740-7F74-4A87-06F8-1022D5E40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9394" r="80537" b="39207"/>
            <a:stretch/>
          </p:blipFill>
          <p:spPr>
            <a:xfrm>
              <a:off x="4430273" y="49199"/>
              <a:ext cx="904140" cy="950941"/>
            </a:xfrm>
            <a:prstGeom prst="rect">
              <a:avLst/>
            </a:prstGeom>
          </p:spPr>
        </p:pic>
        <p:pic>
          <p:nvPicPr>
            <p:cNvPr id="79" name="Image 78">
              <a:extLst>
                <a:ext uri="{FF2B5EF4-FFF2-40B4-BE49-F238E27FC236}">
                  <a16:creationId xmlns:a16="http://schemas.microsoft.com/office/drawing/2014/main" id="{C35F941B-4827-6383-3C9A-6DFC6C5C1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t="59866"/>
            <a:stretch/>
          </p:blipFill>
          <p:spPr>
            <a:xfrm>
              <a:off x="5396643" y="224563"/>
              <a:ext cx="975706" cy="800387"/>
            </a:xfrm>
            <a:prstGeom prst="rect">
              <a:avLst/>
            </a:prstGeom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5F296A80-D982-6653-E54E-D28C1C1A52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69560" y="4722028"/>
            <a:ext cx="1519016" cy="1168930"/>
          </a:xfrm>
          <a:prstGeom prst="ellipse">
            <a:avLst/>
          </a:prstGeom>
        </p:spPr>
      </p:pic>
      <p:sp>
        <p:nvSpPr>
          <p:cNvPr id="83" name="ZoneTexte 82">
            <a:extLst>
              <a:ext uri="{FF2B5EF4-FFF2-40B4-BE49-F238E27FC236}">
                <a16:creationId xmlns:a16="http://schemas.microsoft.com/office/drawing/2014/main" id="{635AD68C-639B-DA3B-708E-3930AD0AA82B}"/>
              </a:ext>
            </a:extLst>
          </p:cNvPr>
          <p:cNvSpPr txBox="1"/>
          <p:nvPr/>
        </p:nvSpPr>
        <p:spPr>
          <a:xfrm>
            <a:off x="6580305" y="1870485"/>
            <a:ext cx="18883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1600" b="1" i="0" u="none" strike="noStrike" kern="1200" cap="none" spc="-4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Matinée détente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600" b="1" spc="-43" dirty="0">
                <a:solidFill>
                  <a:prstClr val="whit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e</a:t>
            </a:r>
            <a:r>
              <a:rPr kumimoji="0" lang="en-US" sz="1600" b="1" i="0" u="none" strike="noStrike" kern="1200" cap="none" spc="-4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ajdhani Semibold"/>
              </a:rPr>
              <a:t>t jeux</a:t>
            </a:r>
          </a:p>
        </p:txBody>
      </p:sp>
      <p:pic>
        <p:nvPicPr>
          <p:cNvPr id="84" name="Image 83">
            <a:extLst>
              <a:ext uri="{FF2B5EF4-FFF2-40B4-BE49-F238E27FC236}">
                <a16:creationId xmlns:a16="http://schemas.microsoft.com/office/drawing/2014/main" id="{E4A09320-A776-2F94-8531-F8FB441FA36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84007" y="2593171"/>
            <a:ext cx="1710788" cy="113845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91325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" grpId="0"/>
      <p:bldP spid="452" grpId="0" animBg="1"/>
      <p:bldP spid="453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29316</TotalTime>
  <Words>198</Words>
  <Application>Microsoft Office PowerPoint</Application>
  <PresentationFormat>Personnalisé</PresentationFormat>
  <Paragraphs>72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Arial</vt:lpstr>
      <vt:lpstr>BigNoodleTitling</vt:lpstr>
      <vt:lpstr>Calibri</vt:lpstr>
      <vt:lpstr>Calibri Light</vt:lpstr>
      <vt:lpstr>Roboto</vt:lpstr>
      <vt:lpstr>Roboto Black</vt:lpstr>
      <vt:lpstr>Roboto-Regular</vt:lpstr>
      <vt:lpstr>Source Sans Pro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 Com ST antonin</dc:creator>
  <cp:lastModifiedBy>gaetan godfriaux</cp:lastModifiedBy>
  <cp:revision>199</cp:revision>
  <cp:lastPrinted>2023-05-04T15:54:57Z</cp:lastPrinted>
  <dcterms:created xsi:type="dcterms:W3CDTF">2016-12-19T09:17:17Z</dcterms:created>
  <dcterms:modified xsi:type="dcterms:W3CDTF">2023-06-02T15:39:46Z</dcterms:modified>
</cp:coreProperties>
</file>